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10287000" cx="18288000"/>
  <p:notesSz cx="6858000" cy="9144000"/>
  <p:embeddedFontLst>
    <p:embeddedFont>
      <p:font typeface="Mochiy Pop One"/>
      <p:regular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7" roundtripDataSignature="AMtx7mgYq475hvAIYdMrkRx5YHztpP8X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customschemas.google.com/relationships/presentationmetadata" Target="metadata"/><Relationship Id="rId14" Type="http://schemas.openxmlformats.org/officeDocument/2006/relationships/slide" Target="slides/slide9.xml"/><Relationship Id="rId36" Type="http://schemas.openxmlformats.org/officeDocument/2006/relationships/font" Target="fonts/MochiyPopOne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0145ebef60_1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30145ebef60_1_3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0145ebef60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30145ebef60_2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0145ebef60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30145ebef60_2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0145ebef60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30145ebef60_2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145ebef60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30145ebef60_2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0145ebef60_2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30145ebef60_2_1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0145ebef60_1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30145ebef60_1_3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0145ebef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30145ebef6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0e8d575591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g30e8d575591_5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0145ebef6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30145ebef60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0145ebef6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30145ebef60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0145ebef6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30145ebef60_0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0145ebef60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g30145ebef60_0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0145ebef60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g30145ebef60_0_1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0145ebef60_1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30145ebef60_1_3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0e8d5755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g30e8d57559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0e8d57559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g30e8d575591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0e8d57559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30e8d575591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0e8d57559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g30e8d575591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0145ebef60_1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30145ebef60_1_3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0145ebef60_1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30145ebef60_1_2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0145ebef60_1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30145ebef60_1_2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0145ebef60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30145ebef60_2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0145ebef60_1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30145ebef60_1_2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.png"/><Relationship Id="rId10" Type="http://schemas.openxmlformats.org/officeDocument/2006/relationships/image" Target="../media/image16.png"/><Relationship Id="rId13" Type="http://schemas.openxmlformats.org/officeDocument/2006/relationships/image" Target="../media/image3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9" Type="http://schemas.openxmlformats.org/officeDocument/2006/relationships/image" Target="../media/image12.png"/><Relationship Id="rId15" Type="http://schemas.openxmlformats.org/officeDocument/2006/relationships/image" Target="../media/image23.png"/><Relationship Id="rId14" Type="http://schemas.openxmlformats.org/officeDocument/2006/relationships/image" Target="../media/image4.png"/><Relationship Id="rId17" Type="http://schemas.openxmlformats.org/officeDocument/2006/relationships/image" Target="../media/image14.png"/><Relationship Id="rId16" Type="http://schemas.openxmlformats.org/officeDocument/2006/relationships/image" Target="../media/image1.png"/><Relationship Id="rId5" Type="http://schemas.openxmlformats.org/officeDocument/2006/relationships/image" Target="../media/image13.png"/><Relationship Id="rId19" Type="http://schemas.openxmlformats.org/officeDocument/2006/relationships/image" Target="../media/image8.png"/><Relationship Id="rId6" Type="http://schemas.openxmlformats.org/officeDocument/2006/relationships/image" Target="../media/image7.png"/><Relationship Id="rId18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57.png"/><Relationship Id="rId10" Type="http://schemas.openxmlformats.org/officeDocument/2006/relationships/image" Target="../media/image59.png"/><Relationship Id="rId13" Type="http://schemas.openxmlformats.org/officeDocument/2006/relationships/image" Target="../media/image71.png"/><Relationship Id="rId1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Relationship Id="rId9" Type="http://schemas.openxmlformats.org/officeDocument/2006/relationships/image" Target="../media/image40.png"/><Relationship Id="rId5" Type="http://schemas.openxmlformats.org/officeDocument/2006/relationships/image" Target="../media/image13.png"/><Relationship Id="rId6" Type="http://schemas.openxmlformats.org/officeDocument/2006/relationships/image" Target="../media/image35.png"/><Relationship Id="rId7" Type="http://schemas.openxmlformats.org/officeDocument/2006/relationships/image" Target="../media/image34.png"/><Relationship Id="rId8" Type="http://schemas.openxmlformats.org/officeDocument/2006/relationships/image" Target="../media/image48.png"/></Relationships>
</file>

<file path=ppt/slides/_rels/slide11.xml.rels><?xml version="1.0" encoding="UTF-8" standalone="yes"?><Relationships xmlns="http://schemas.openxmlformats.org/package/2006/relationships"><Relationship Id="rId10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Relationship Id="rId9" Type="http://schemas.openxmlformats.org/officeDocument/2006/relationships/image" Target="../media/image40.png"/><Relationship Id="rId5" Type="http://schemas.openxmlformats.org/officeDocument/2006/relationships/image" Target="../media/image13.png"/><Relationship Id="rId6" Type="http://schemas.openxmlformats.org/officeDocument/2006/relationships/image" Target="../media/image35.png"/><Relationship Id="rId7" Type="http://schemas.openxmlformats.org/officeDocument/2006/relationships/image" Target="../media/image34.png"/><Relationship Id="rId8" Type="http://schemas.openxmlformats.org/officeDocument/2006/relationships/image" Target="../media/image48.png"/></Relationships>
</file>

<file path=ppt/slides/_rels/slide12.xml.rels><?xml version="1.0" encoding="UTF-8" standalone="yes"?><Relationships xmlns="http://schemas.openxmlformats.org/package/2006/relationships"><Relationship Id="rId10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Relationship Id="rId9" Type="http://schemas.openxmlformats.org/officeDocument/2006/relationships/image" Target="../media/image40.png"/><Relationship Id="rId5" Type="http://schemas.openxmlformats.org/officeDocument/2006/relationships/image" Target="../media/image13.png"/><Relationship Id="rId6" Type="http://schemas.openxmlformats.org/officeDocument/2006/relationships/image" Target="../media/image35.png"/><Relationship Id="rId7" Type="http://schemas.openxmlformats.org/officeDocument/2006/relationships/image" Target="../media/image34.png"/><Relationship Id="rId8" Type="http://schemas.openxmlformats.org/officeDocument/2006/relationships/image" Target="../media/image48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70.png"/><Relationship Id="rId10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Relationship Id="rId9" Type="http://schemas.openxmlformats.org/officeDocument/2006/relationships/image" Target="../media/image40.png"/><Relationship Id="rId5" Type="http://schemas.openxmlformats.org/officeDocument/2006/relationships/image" Target="../media/image13.png"/><Relationship Id="rId6" Type="http://schemas.openxmlformats.org/officeDocument/2006/relationships/image" Target="../media/image35.png"/><Relationship Id="rId7" Type="http://schemas.openxmlformats.org/officeDocument/2006/relationships/image" Target="../media/image34.png"/><Relationship Id="rId8" Type="http://schemas.openxmlformats.org/officeDocument/2006/relationships/image" Target="../media/image48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63.png"/><Relationship Id="rId10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Relationship Id="rId9" Type="http://schemas.openxmlformats.org/officeDocument/2006/relationships/image" Target="../media/image40.png"/><Relationship Id="rId5" Type="http://schemas.openxmlformats.org/officeDocument/2006/relationships/image" Target="../media/image13.png"/><Relationship Id="rId6" Type="http://schemas.openxmlformats.org/officeDocument/2006/relationships/image" Target="../media/image35.png"/><Relationship Id="rId7" Type="http://schemas.openxmlformats.org/officeDocument/2006/relationships/image" Target="../media/image34.png"/><Relationship Id="rId8" Type="http://schemas.openxmlformats.org/officeDocument/2006/relationships/image" Target="../media/image48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61.png"/><Relationship Id="rId10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Relationship Id="rId9" Type="http://schemas.openxmlformats.org/officeDocument/2006/relationships/image" Target="../media/image40.png"/><Relationship Id="rId5" Type="http://schemas.openxmlformats.org/officeDocument/2006/relationships/image" Target="../media/image13.png"/><Relationship Id="rId6" Type="http://schemas.openxmlformats.org/officeDocument/2006/relationships/image" Target="../media/image35.png"/><Relationship Id="rId7" Type="http://schemas.openxmlformats.org/officeDocument/2006/relationships/image" Target="../media/image34.png"/><Relationship Id="rId8" Type="http://schemas.openxmlformats.org/officeDocument/2006/relationships/image" Target="../media/image48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67.png"/><Relationship Id="rId10" Type="http://schemas.openxmlformats.org/officeDocument/2006/relationships/image" Target="../media/image65.png"/><Relationship Id="rId13" Type="http://schemas.openxmlformats.org/officeDocument/2006/relationships/image" Target="../media/image75.png"/><Relationship Id="rId1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Relationship Id="rId9" Type="http://schemas.openxmlformats.org/officeDocument/2006/relationships/image" Target="../media/image40.png"/><Relationship Id="rId15" Type="http://schemas.openxmlformats.org/officeDocument/2006/relationships/image" Target="../media/image73.png"/><Relationship Id="rId14" Type="http://schemas.openxmlformats.org/officeDocument/2006/relationships/image" Target="../media/image60.png"/><Relationship Id="rId16" Type="http://schemas.openxmlformats.org/officeDocument/2006/relationships/image" Target="../media/image82.png"/><Relationship Id="rId5" Type="http://schemas.openxmlformats.org/officeDocument/2006/relationships/image" Target="../media/image13.png"/><Relationship Id="rId6" Type="http://schemas.openxmlformats.org/officeDocument/2006/relationships/image" Target="../media/image35.png"/><Relationship Id="rId7" Type="http://schemas.openxmlformats.org/officeDocument/2006/relationships/image" Target="../media/image34.png"/><Relationship Id="rId8" Type="http://schemas.openxmlformats.org/officeDocument/2006/relationships/image" Target="../media/image48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.png"/><Relationship Id="rId10" Type="http://schemas.openxmlformats.org/officeDocument/2006/relationships/image" Target="../media/image16.png"/><Relationship Id="rId13" Type="http://schemas.openxmlformats.org/officeDocument/2006/relationships/image" Target="../media/image3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9" Type="http://schemas.openxmlformats.org/officeDocument/2006/relationships/image" Target="../media/image12.png"/><Relationship Id="rId15" Type="http://schemas.openxmlformats.org/officeDocument/2006/relationships/image" Target="../media/image23.png"/><Relationship Id="rId14" Type="http://schemas.openxmlformats.org/officeDocument/2006/relationships/image" Target="../media/image4.png"/><Relationship Id="rId17" Type="http://schemas.openxmlformats.org/officeDocument/2006/relationships/image" Target="../media/image14.png"/><Relationship Id="rId16" Type="http://schemas.openxmlformats.org/officeDocument/2006/relationships/image" Target="../media/image1.png"/><Relationship Id="rId5" Type="http://schemas.openxmlformats.org/officeDocument/2006/relationships/image" Target="../media/image13.png"/><Relationship Id="rId19" Type="http://schemas.openxmlformats.org/officeDocument/2006/relationships/image" Target="../media/image8.png"/><Relationship Id="rId6" Type="http://schemas.openxmlformats.org/officeDocument/2006/relationships/image" Target="../media/image7.png"/><Relationship Id="rId18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Relationship Id="rId5" Type="http://schemas.openxmlformats.org/officeDocument/2006/relationships/image" Target="../media/image13.png"/><Relationship Id="rId6" Type="http://schemas.openxmlformats.org/officeDocument/2006/relationships/image" Target="../media/image48.png"/><Relationship Id="rId7" Type="http://schemas.openxmlformats.org/officeDocument/2006/relationships/image" Target="../media/image40.png"/><Relationship Id="rId8" Type="http://schemas.openxmlformats.org/officeDocument/2006/relationships/image" Target="../media/image8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Relationship Id="rId5" Type="http://schemas.openxmlformats.org/officeDocument/2006/relationships/image" Target="../media/image13.png"/><Relationship Id="rId6" Type="http://schemas.openxmlformats.org/officeDocument/2006/relationships/image" Target="../media/image48.png"/><Relationship Id="rId7" Type="http://schemas.openxmlformats.org/officeDocument/2006/relationships/image" Target="../media/image40.png"/><Relationship Id="rId8" Type="http://schemas.openxmlformats.org/officeDocument/2006/relationships/image" Target="../media/image93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png"/><Relationship Id="rId10" Type="http://schemas.openxmlformats.org/officeDocument/2006/relationships/image" Target="../media/image31.png"/><Relationship Id="rId13" Type="http://schemas.openxmlformats.org/officeDocument/2006/relationships/image" Target="../media/image38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9" Type="http://schemas.openxmlformats.org/officeDocument/2006/relationships/image" Target="../media/image25.png"/><Relationship Id="rId15" Type="http://schemas.openxmlformats.org/officeDocument/2006/relationships/image" Target="../media/image44.png"/><Relationship Id="rId14" Type="http://schemas.openxmlformats.org/officeDocument/2006/relationships/image" Target="../media/image14.png"/><Relationship Id="rId17" Type="http://schemas.openxmlformats.org/officeDocument/2006/relationships/image" Target="../media/image26.png"/><Relationship Id="rId16" Type="http://schemas.openxmlformats.org/officeDocument/2006/relationships/image" Target="../media/image36.png"/><Relationship Id="rId5" Type="http://schemas.openxmlformats.org/officeDocument/2006/relationships/image" Target="../media/image7.png"/><Relationship Id="rId6" Type="http://schemas.openxmlformats.org/officeDocument/2006/relationships/image" Target="../media/image21.png"/><Relationship Id="rId7" Type="http://schemas.openxmlformats.org/officeDocument/2006/relationships/image" Target="../media/image15.png"/><Relationship Id="rId8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Relationship Id="rId5" Type="http://schemas.openxmlformats.org/officeDocument/2006/relationships/image" Target="../media/image13.png"/><Relationship Id="rId6" Type="http://schemas.openxmlformats.org/officeDocument/2006/relationships/image" Target="../media/image48.png"/><Relationship Id="rId7" Type="http://schemas.openxmlformats.org/officeDocument/2006/relationships/image" Target="../media/image40.png"/><Relationship Id="rId8" Type="http://schemas.openxmlformats.org/officeDocument/2006/relationships/image" Target="../media/image9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Relationship Id="rId5" Type="http://schemas.openxmlformats.org/officeDocument/2006/relationships/image" Target="../media/image13.png"/><Relationship Id="rId6" Type="http://schemas.openxmlformats.org/officeDocument/2006/relationships/image" Target="../media/image48.png"/><Relationship Id="rId7" Type="http://schemas.openxmlformats.org/officeDocument/2006/relationships/image" Target="../media/image40.png"/><Relationship Id="rId8" Type="http://schemas.openxmlformats.org/officeDocument/2006/relationships/image" Target="../media/image8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Relationship Id="rId5" Type="http://schemas.openxmlformats.org/officeDocument/2006/relationships/image" Target="../media/image13.png"/><Relationship Id="rId6" Type="http://schemas.openxmlformats.org/officeDocument/2006/relationships/image" Target="../media/image48.png"/><Relationship Id="rId7" Type="http://schemas.openxmlformats.org/officeDocument/2006/relationships/image" Target="../media/image40.png"/><Relationship Id="rId8" Type="http://schemas.openxmlformats.org/officeDocument/2006/relationships/image" Target="../media/image10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Relationship Id="rId5" Type="http://schemas.openxmlformats.org/officeDocument/2006/relationships/image" Target="../media/image13.png"/><Relationship Id="rId6" Type="http://schemas.openxmlformats.org/officeDocument/2006/relationships/image" Target="../media/image48.png"/><Relationship Id="rId7" Type="http://schemas.openxmlformats.org/officeDocument/2006/relationships/hyperlink" Target="http://drive.google.com/file/d/1p9V8UUWs6AFe7EeNh4r0YXKVQxQA171E/view" TargetMode="External"/><Relationship Id="rId8" Type="http://schemas.openxmlformats.org/officeDocument/2006/relationships/image" Target="../media/image83.jpg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92.png"/><Relationship Id="rId10" Type="http://schemas.openxmlformats.org/officeDocument/2006/relationships/image" Target="../media/image76.png"/><Relationship Id="rId13" Type="http://schemas.openxmlformats.org/officeDocument/2006/relationships/image" Target="../media/image81.png"/><Relationship Id="rId1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Relationship Id="rId4" Type="http://schemas.openxmlformats.org/officeDocument/2006/relationships/image" Target="../media/image13.png"/><Relationship Id="rId9" Type="http://schemas.openxmlformats.org/officeDocument/2006/relationships/image" Target="../media/image40.png"/><Relationship Id="rId15" Type="http://schemas.openxmlformats.org/officeDocument/2006/relationships/image" Target="../media/image89.png"/><Relationship Id="rId14" Type="http://schemas.openxmlformats.org/officeDocument/2006/relationships/image" Target="../media/image79.png"/><Relationship Id="rId17" Type="http://schemas.openxmlformats.org/officeDocument/2006/relationships/image" Target="../media/image86.png"/><Relationship Id="rId16" Type="http://schemas.openxmlformats.org/officeDocument/2006/relationships/image" Target="../media/image97.png"/><Relationship Id="rId5" Type="http://schemas.openxmlformats.org/officeDocument/2006/relationships/image" Target="../media/image22.png"/><Relationship Id="rId6" Type="http://schemas.openxmlformats.org/officeDocument/2006/relationships/image" Target="../media/image7.png"/><Relationship Id="rId7" Type="http://schemas.openxmlformats.org/officeDocument/2006/relationships/image" Target="../media/image96.png"/><Relationship Id="rId8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.png"/><Relationship Id="rId10" Type="http://schemas.openxmlformats.org/officeDocument/2006/relationships/image" Target="../media/image16.png"/><Relationship Id="rId13" Type="http://schemas.openxmlformats.org/officeDocument/2006/relationships/image" Target="../media/image3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9" Type="http://schemas.openxmlformats.org/officeDocument/2006/relationships/image" Target="../media/image12.png"/><Relationship Id="rId15" Type="http://schemas.openxmlformats.org/officeDocument/2006/relationships/image" Target="../media/image23.png"/><Relationship Id="rId14" Type="http://schemas.openxmlformats.org/officeDocument/2006/relationships/image" Target="../media/image4.png"/><Relationship Id="rId17" Type="http://schemas.openxmlformats.org/officeDocument/2006/relationships/image" Target="../media/image14.png"/><Relationship Id="rId16" Type="http://schemas.openxmlformats.org/officeDocument/2006/relationships/image" Target="../media/image1.png"/><Relationship Id="rId5" Type="http://schemas.openxmlformats.org/officeDocument/2006/relationships/image" Target="../media/image13.png"/><Relationship Id="rId19" Type="http://schemas.openxmlformats.org/officeDocument/2006/relationships/image" Target="../media/image8.png"/><Relationship Id="rId6" Type="http://schemas.openxmlformats.org/officeDocument/2006/relationships/image" Target="../media/image7.png"/><Relationship Id="rId18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Relationship Id="rId5" Type="http://schemas.openxmlformats.org/officeDocument/2006/relationships/image" Target="../media/image13.png"/><Relationship Id="rId6" Type="http://schemas.openxmlformats.org/officeDocument/2006/relationships/image" Target="../media/image9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Relationship Id="rId5" Type="http://schemas.openxmlformats.org/officeDocument/2006/relationships/image" Target="../media/image13.png"/><Relationship Id="rId6" Type="http://schemas.openxmlformats.org/officeDocument/2006/relationships/image" Target="../media/image104.png"/><Relationship Id="rId7" Type="http://schemas.openxmlformats.org/officeDocument/2006/relationships/image" Target="../media/image10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Relationship Id="rId5" Type="http://schemas.openxmlformats.org/officeDocument/2006/relationships/image" Target="../media/image13.png"/><Relationship Id="rId6" Type="http://schemas.openxmlformats.org/officeDocument/2006/relationships/image" Target="../media/image10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Relationship Id="rId5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56.png"/><Relationship Id="rId10" Type="http://schemas.openxmlformats.org/officeDocument/2006/relationships/image" Target="../media/image30.png"/><Relationship Id="rId13" Type="http://schemas.openxmlformats.org/officeDocument/2006/relationships/image" Target="../media/image37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3.png"/><Relationship Id="rId4" Type="http://schemas.openxmlformats.org/officeDocument/2006/relationships/image" Target="../media/image13.png"/><Relationship Id="rId9" Type="http://schemas.openxmlformats.org/officeDocument/2006/relationships/image" Target="../media/image42.png"/><Relationship Id="rId15" Type="http://schemas.openxmlformats.org/officeDocument/2006/relationships/image" Target="../media/image39.png"/><Relationship Id="rId14" Type="http://schemas.openxmlformats.org/officeDocument/2006/relationships/image" Target="../media/image68.png"/><Relationship Id="rId17" Type="http://schemas.openxmlformats.org/officeDocument/2006/relationships/image" Target="../media/image6.png"/><Relationship Id="rId16" Type="http://schemas.openxmlformats.org/officeDocument/2006/relationships/image" Target="../media/image41.png"/><Relationship Id="rId5" Type="http://schemas.openxmlformats.org/officeDocument/2006/relationships/image" Target="../media/image22.png"/><Relationship Id="rId6" Type="http://schemas.openxmlformats.org/officeDocument/2006/relationships/image" Target="../media/image7.png"/><Relationship Id="rId18" Type="http://schemas.openxmlformats.org/officeDocument/2006/relationships/image" Target="../media/image43.png"/><Relationship Id="rId7" Type="http://schemas.openxmlformats.org/officeDocument/2006/relationships/image" Target="../media/image35.png"/><Relationship Id="rId8" Type="http://schemas.openxmlformats.org/officeDocument/2006/relationships/image" Target="../media/image34.png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png"/><Relationship Id="rId10" Type="http://schemas.openxmlformats.org/officeDocument/2006/relationships/image" Target="../media/image3.png"/><Relationship Id="rId13" Type="http://schemas.openxmlformats.org/officeDocument/2006/relationships/image" Target="../media/image1.png"/><Relationship Id="rId1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9" Type="http://schemas.openxmlformats.org/officeDocument/2006/relationships/image" Target="../media/image6.png"/><Relationship Id="rId15" Type="http://schemas.openxmlformats.org/officeDocument/2006/relationships/image" Target="../media/image10.png"/><Relationship Id="rId14" Type="http://schemas.openxmlformats.org/officeDocument/2006/relationships/image" Target="../media/image14.png"/><Relationship Id="rId17" Type="http://schemas.openxmlformats.org/officeDocument/2006/relationships/image" Target="../media/image102.png"/><Relationship Id="rId16" Type="http://schemas.openxmlformats.org/officeDocument/2006/relationships/image" Target="../media/image103.png"/><Relationship Id="rId5" Type="http://schemas.openxmlformats.org/officeDocument/2006/relationships/image" Target="../media/image13.png"/><Relationship Id="rId19" Type="http://schemas.openxmlformats.org/officeDocument/2006/relationships/image" Target="../media/image95.png"/><Relationship Id="rId6" Type="http://schemas.openxmlformats.org/officeDocument/2006/relationships/image" Target="../media/image7.png"/><Relationship Id="rId18" Type="http://schemas.openxmlformats.org/officeDocument/2006/relationships/image" Target="../media/image101.png"/><Relationship Id="rId7" Type="http://schemas.openxmlformats.org/officeDocument/2006/relationships/image" Target="../media/image12.png"/><Relationship Id="rId8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.png"/><Relationship Id="rId10" Type="http://schemas.openxmlformats.org/officeDocument/2006/relationships/image" Target="../media/image16.png"/><Relationship Id="rId13" Type="http://schemas.openxmlformats.org/officeDocument/2006/relationships/image" Target="../media/image3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9" Type="http://schemas.openxmlformats.org/officeDocument/2006/relationships/image" Target="../media/image12.png"/><Relationship Id="rId15" Type="http://schemas.openxmlformats.org/officeDocument/2006/relationships/image" Target="../media/image23.png"/><Relationship Id="rId14" Type="http://schemas.openxmlformats.org/officeDocument/2006/relationships/image" Target="../media/image4.png"/><Relationship Id="rId17" Type="http://schemas.openxmlformats.org/officeDocument/2006/relationships/image" Target="../media/image14.png"/><Relationship Id="rId16" Type="http://schemas.openxmlformats.org/officeDocument/2006/relationships/image" Target="../media/image1.png"/><Relationship Id="rId5" Type="http://schemas.openxmlformats.org/officeDocument/2006/relationships/image" Target="../media/image13.png"/><Relationship Id="rId19" Type="http://schemas.openxmlformats.org/officeDocument/2006/relationships/image" Target="../media/image8.png"/><Relationship Id="rId6" Type="http://schemas.openxmlformats.org/officeDocument/2006/relationships/image" Target="../media/image7.png"/><Relationship Id="rId18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46.png"/><Relationship Id="rId10" Type="http://schemas.openxmlformats.org/officeDocument/2006/relationships/image" Target="../media/image51.png"/><Relationship Id="rId13" Type="http://schemas.openxmlformats.org/officeDocument/2006/relationships/image" Target="../media/image47.png"/><Relationship Id="rId1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Relationship Id="rId9" Type="http://schemas.openxmlformats.org/officeDocument/2006/relationships/image" Target="../media/image40.png"/><Relationship Id="rId15" Type="http://schemas.openxmlformats.org/officeDocument/2006/relationships/image" Target="../media/image54.png"/><Relationship Id="rId14" Type="http://schemas.openxmlformats.org/officeDocument/2006/relationships/image" Target="../media/image45.png"/><Relationship Id="rId16" Type="http://schemas.openxmlformats.org/officeDocument/2006/relationships/image" Target="../media/image50.png"/><Relationship Id="rId5" Type="http://schemas.openxmlformats.org/officeDocument/2006/relationships/image" Target="../media/image13.png"/><Relationship Id="rId6" Type="http://schemas.openxmlformats.org/officeDocument/2006/relationships/image" Target="../media/image35.png"/><Relationship Id="rId7" Type="http://schemas.openxmlformats.org/officeDocument/2006/relationships/image" Target="../media/image34.png"/><Relationship Id="rId8" Type="http://schemas.openxmlformats.org/officeDocument/2006/relationships/image" Target="../media/image48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52.png"/><Relationship Id="rId10" Type="http://schemas.openxmlformats.org/officeDocument/2006/relationships/hyperlink" Target="https://www.bigdata-telecom.kr/invoke/SOKBP2603/?goodsCode=KGUWTHRDLVRDF" TargetMode="External"/><Relationship Id="rId1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Relationship Id="rId9" Type="http://schemas.openxmlformats.org/officeDocument/2006/relationships/image" Target="../media/image40.png"/><Relationship Id="rId5" Type="http://schemas.openxmlformats.org/officeDocument/2006/relationships/image" Target="../media/image13.png"/><Relationship Id="rId6" Type="http://schemas.openxmlformats.org/officeDocument/2006/relationships/image" Target="../media/image35.png"/><Relationship Id="rId7" Type="http://schemas.openxmlformats.org/officeDocument/2006/relationships/image" Target="../media/image34.png"/><Relationship Id="rId8" Type="http://schemas.openxmlformats.org/officeDocument/2006/relationships/image" Target="../media/image48.png"/></Relationships>
</file>

<file path=ppt/slides/_rels/slide7.xml.rels><?xml version="1.0" encoding="UTF-8" standalone="yes"?><Relationships xmlns="http://schemas.openxmlformats.org/package/2006/relationships"><Relationship Id="rId10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Relationship Id="rId9" Type="http://schemas.openxmlformats.org/officeDocument/2006/relationships/image" Target="../media/image40.png"/><Relationship Id="rId5" Type="http://schemas.openxmlformats.org/officeDocument/2006/relationships/image" Target="../media/image13.png"/><Relationship Id="rId6" Type="http://schemas.openxmlformats.org/officeDocument/2006/relationships/image" Target="../media/image35.png"/><Relationship Id="rId7" Type="http://schemas.openxmlformats.org/officeDocument/2006/relationships/image" Target="../media/image34.png"/><Relationship Id="rId8" Type="http://schemas.openxmlformats.org/officeDocument/2006/relationships/image" Target="../media/image4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Relationship Id="rId9" Type="http://schemas.openxmlformats.org/officeDocument/2006/relationships/image" Target="../media/image40.png"/><Relationship Id="rId5" Type="http://schemas.openxmlformats.org/officeDocument/2006/relationships/image" Target="../media/image13.png"/><Relationship Id="rId6" Type="http://schemas.openxmlformats.org/officeDocument/2006/relationships/image" Target="../media/image35.png"/><Relationship Id="rId7" Type="http://schemas.openxmlformats.org/officeDocument/2006/relationships/image" Target="../media/image34.png"/><Relationship Id="rId8" Type="http://schemas.openxmlformats.org/officeDocument/2006/relationships/image" Target="../media/image48.png"/></Relationships>
</file>

<file path=ppt/slides/_rels/slide9.xml.rels><?xml version="1.0" encoding="UTF-8" standalone="yes"?><Relationships xmlns="http://schemas.openxmlformats.org/package/2006/relationships"><Relationship Id="rId10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Relationship Id="rId9" Type="http://schemas.openxmlformats.org/officeDocument/2006/relationships/image" Target="../media/image40.png"/><Relationship Id="rId5" Type="http://schemas.openxmlformats.org/officeDocument/2006/relationships/image" Target="../media/image13.png"/><Relationship Id="rId6" Type="http://schemas.openxmlformats.org/officeDocument/2006/relationships/image" Target="../media/image35.png"/><Relationship Id="rId7" Type="http://schemas.openxmlformats.org/officeDocument/2006/relationships/image" Target="../media/image34.png"/><Relationship Id="rId8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EFEE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800" y="546100"/>
            <a:ext cx="17170400" cy="84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85800" y="9118600"/>
            <a:ext cx="16891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284700" y="9118600"/>
            <a:ext cx="16891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7500" y="368300"/>
            <a:ext cx="1130300" cy="11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8800" y="3860800"/>
            <a:ext cx="21463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486900" y="6997700"/>
            <a:ext cx="21463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33500" y="8115300"/>
            <a:ext cx="15621000" cy="16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404600" y="3911600"/>
            <a:ext cx="5194300" cy="43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4947900" y="2311400"/>
            <a:ext cx="2108200" cy="16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-780000">
            <a:off x="11112500" y="3200400"/>
            <a:ext cx="2108200" cy="16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264400" y="1803400"/>
            <a:ext cx="1168400" cy="97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559800" y="1803400"/>
            <a:ext cx="1168400" cy="97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842500" y="1803400"/>
            <a:ext cx="1168400" cy="97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699500" y="2019300"/>
            <a:ext cx="914400" cy="8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543800" y="1968500"/>
            <a:ext cx="7239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0210800" y="1981200"/>
            <a:ext cx="4445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1620500" y="1066800"/>
            <a:ext cx="335280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314700" y="1066800"/>
            <a:ext cx="335280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2382500" y="9207500"/>
            <a:ext cx="3733800" cy="1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"/>
          <p:cNvSpPr txBox="1"/>
          <p:nvPr/>
        </p:nvSpPr>
        <p:spPr>
          <a:xfrm>
            <a:off x="1981200" y="4127500"/>
            <a:ext cx="10198100" cy="26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900" u="none" cap="none" strike="noStrike">
                <a:solidFill>
                  <a:srgbClr val="1A1A1A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Delivery</a:t>
            </a:r>
            <a:endParaRPr/>
          </a:p>
        </p:txBody>
      </p:sp>
      <p:pic>
        <p:nvPicPr>
          <p:cNvPr id="104" name="Google Shape;104;p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480300" y="4978400"/>
            <a:ext cx="990600" cy="5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"/>
          <p:cNvSpPr txBox="1"/>
          <p:nvPr/>
        </p:nvSpPr>
        <p:spPr>
          <a:xfrm>
            <a:off x="495300" y="584200"/>
            <a:ext cx="7620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미리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배달</a:t>
            </a:r>
            <a:endParaRPr/>
          </a:p>
        </p:txBody>
      </p:sp>
      <p:sp>
        <p:nvSpPr>
          <p:cNvPr id="106" name="Google Shape;106;p1"/>
          <p:cNvSpPr txBox="1"/>
          <p:nvPr/>
        </p:nvSpPr>
        <p:spPr>
          <a:xfrm>
            <a:off x="2197100" y="6870700"/>
            <a:ext cx="9893300" cy="5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100" u="none" cap="none" strike="noStrike">
                <a:solidFill>
                  <a:srgbClr val="FF876A"/>
                </a:solidFill>
                <a:latin typeface="Arial"/>
                <a:ea typeface="Arial"/>
                <a:cs typeface="Arial"/>
                <a:sym typeface="Arial"/>
              </a:rPr>
              <a:t>Delicious &amp; Fast !!</a:t>
            </a:r>
            <a:r>
              <a:rPr b="0" i="0" lang="ko-KR" sz="31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Delivery</a:t>
            </a:r>
            <a:endParaRPr/>
          </a:p>
        </p:txBody>
      </p:sp>
      <p:sp>
        <p:nvSpPr>
          <p:cNvPr id="107" name="Google Shape;107;p1"/>
          <p:cNvSpPr txBox="1"/>
          <p:nvPr/>
        </p:nvSpPr>
        <p:spPr>
          <a:xfrm>
            <a:off x="14909800" y="2743200"/>
            <a:ext cx="2209800" cy="7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레스토랑을</a:t>
            </a:r>
            <a:endParaRPr/>
          </a:p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집에서</a:t>
            </a:r>
            <a:r>
              <a:rPr b="0" i="0" lang="ko-KR" sz="22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/>
          </a:p>
        </p:txBody>
      </p:sp>
      <p:sp>
        <p:nvSpPr>
          <p:cNvPr id="108" name="Google Shape;108;p1"/>
          <p:cNvSpPr txBox="1"/>
          <p:nvPr/>
        </p:nvSpPr>
        <p:spPr>
          <a:xfrm rot="-780000">
            <a:off x="11049000" y="3606800"/>
            <a:ext cx="2209800" cy="7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편하고</a:t>
            </a:r>
            <a:endParaRPr/>
          </a:p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맛있게</a:t>
            </a:r>
            <a:r>
              <a:rPr b="0" i="0" lang="ko-KR" sz="22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/>
          </a:p>
        </p:txBody>
      </p:sp>
      <p:sp>
        <p:nvSpPr>
          <p:cNvPr id="109" name="Google Shape;109;p1"/>
          <p:cNvSpPr txBox="1"/>
          <p:nvPr/>
        </p:nvSpPr>
        <p:spPr>
          <a:xfrm>
            <a:off x="6807200" y="1028700"/>
            <a:ext cx="4686300" cy="2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MIRI  DELIVERY   -    BUSINESS PLAN</a:t>
            </a:r>
            <a:endParaRPr/>
          </a:p>
        </p:txBody>
      </p:sp>
      <p:sp>
        <p:nvSpPr>
          <p:cNvPr id="110" name="Google Shape;110;p1"/>
          <p:cNvSpPr txBox="1"/>
          <p:nvPr/>
        </p:nvSpPr>
        <p:spPr>
          <a:xfrm>
            <a:off x="2095500" y="8496300"/>
            <a:ext cx="70612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54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날씨에 따른 메뉴추천</a:t>
            </a:r>
            <a:endParaRPr/>
          </a:p>
        </p:txBody>
      </p:sp>
      <p:sp>
        <p:nvSpPr>
          <p:cNvPr id="111" name="Google Shape;111;p1"/>
          <p:cNvSpPr txBox="1"/>
          <p:nvPr/>
        </p:nvSpPr>
        <p:spPr>
          <a:xfrm>
            <a:off x="11506200" y="8775700"/>
            <a:ext cx="4533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KDT 6기 5조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EFEE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g30145ebef60_1_3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800" y="546100"/>
            <a:ext cx="17170400" cy="91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30145ebef60_1_3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85800" y="8775700"/>
            <a:ext cx="201930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30145ebef60_1_30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43400" y="-304800"/>
            <a:ext cx="16891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30145ebef60_1_30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17000" y="241300"/>
            <a:ext cx="36576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30145ebef60_1_30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07000" y="241300"/>
            <a:ext cx="48133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30145ebef60_1_30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92400" y="241300"/>
            <a:ext cx="35052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30145ebef60_1_30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2600" y="241300"/>
            <a:ext cx="30734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30145ebef60_1_301"/>
          <p:cNvSpPr txBox="1"/>
          <p:nvPr/>
        </p:nvSpPr>
        <p:spPr>
          <a:xfrm>
            <a:off x="736600" y="431800"/>
            <a:ext cx="2540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01    </a:t>
            </a:r>
            <a:r>
              <a:rPr b="0" i="0" lang="ko-KR" sz="25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개요</a:t>
            </a:r>
            <a:endParaRPr/>
          </a:p>
        </p:txBody>
      </p:sp>
      <p:sp>
        <p:nvSpPr>
          <p:cNvPr id="311" name="Google Shape;311;g30145ebef60_1_301"/>
          <p:cNvSpPr txBox="1"/>
          <p:nvPr/>
        </p:nvSpPr>
        <p:spPr>
          <a:xfrm>
            <a:off x="3746500" y="431800"/>
            <a:ext cx="22224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02    </a:t>
            </a:r>
            <a:r>
              <a:rPr lang="ko-KR" sz="25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endParaRPr/>
          </a:p>
        </p:txBody>
      </p:sp>
      <p:sp>
        <p:nvSpPr>
          <p:cNvPr id="312" name="Google Shape;312;g30145ebef60_1_301"/>
          <p:cNvSpPr txBox="1"/>
          <p:nvPr/>
        </p:nvSpPr>
        <p:spPr>
          <a:xfrm>
            <a:off x="6413500" y="419100"/>
            <a:ext cx="34671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03    </a:t>
            </a:r>
            <a:r>
              <a:rPr lang="ko-KR" sz="25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DB 연결</a:t>
            </a:r>
            <a:endParaRPr/>
          </a:p>
        </p:txBody>
      </p:sp>
      <p:sp>
        <p:nvSpPr>
          <p:cNvPr id="313" name="Google Shape;313;g30145ebef60_1_301"/>
          <p:cNvSpPr txBox="1"/>
          <p:nvPr/>
        </p:nvSpPr>
        <p:spPr>
          <a:xfrm>
            <a:off x="10287000" y="431800"/>
            <a:ext cx="22224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04    </a:t>
            </a:r>
            <a:r>
              <a:rPr lang="ko-KR" sz="25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웹연동</a:t>
            </a:r>
            <a:endParaRPr/>
          </a:p>
        </p:txBody>
      </p:sp>
      <p:pic>
        <p:nvPicPr>
          <p:cNvPr id="314" name="Google Shape;314;g30145ebef60_1_30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50363" y="2094950"/>
            <a:ext cx="7381875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30145ebef60_1_30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08673" y="3478700"/>
            <a:ext cx="9013825" cy="458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30145ebef60_1_30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257275" y="1566797"/>
            <a:ext cx="8118100" cy="58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30145ebef60_1_30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687300" y="6211750"/>
            <a:ext cx="7258050" cy="3257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30145ebef60_1_301"/>
          <p:cNvSpPr txBox="1"/>
          <p:nvPr/>
        </p:nvSpPr>
        <p:spPr>
          <a:xfrm>
            <a:off x="1431675" y="1106300"/>
            <a:ext cx="79893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ko-K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지역,날짜별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EFEE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g30145ebef60_2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800" y="546100"/>
            <a:ext cx="17170400" cy="91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30145ebef60_2_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85800" y="8775700"/>
            <a:ext cx="201930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30145ebef60_2_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43400" y="-304800"/>
            <a:ext cx="16891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30145ebef60_2_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17000" y="241300"/>
            <a:ext cx="36576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30145ebef60_2_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07000" y="241300"/>
            <a:ext cx="48133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30145ebef60_2_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92400" y="241300"/>
            <a:ext cx="35052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30145ebef60_2_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2600" y="241300"/>
            <a:ext cx="30734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30145ebef60_2_21"/>
          <p:cNvSpPr txBox="1"/>
          <p:nvPr/>
        </p:nvSpPr>
        <p:spPr>
          <a:xfrm>
            <a:off x="736600" y="431800"/>
            <a:ext cx="2540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01    </a:t>
            </a:r>
            <a:r>
              <a:rPr b="0" i="0" lang="ko-KR" sz="25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개요</a:t>
            </a:r>
            <a:endParaRPr/>
          </a:p>
        </p:txBody>
      </p:sp>
      <p:sp>
        <p:nvSpPr>
          <p:cNvPr id="331" name="Google Shape;331;g30145ebef60_2_21"/>
          <p:cNvSpPr txBox="1"/>
          <p:nvPr/>
        </p:nvSpPr>
        <p:spPr>
          <a:xfrm>
            <a:off x="3746500" y="431800"/>
            <a:ext cx="22224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02    </a:t>
            </a:r>
            <a:r>
              <a:rPr lang="ko-KR" sz="25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endParaRPr/>
          </a:p>
        </p:txBody>
      </p:sp>
      <p:sp>
        <p:nvSpPr>
          <p:cNvPr id="332" name="Google Shape;332;g30145ebef60_2_21"/>
          <p:cNvSpPr txBox="1"/>
          <p:nvPr/>
        </p:nvSpPr>
        <p:spPr>
          <a:xfrm>
            <a:off x="6413500" y="419100"/>
            <a:ext cx="34671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03    </a:t>
            </a:r>
            <a:r>
              <a:rPr lang="ko-KR" sz="25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DB 연결</a:t>
            </a:r>
            <a:endParaRPr/>
          </a:p>
        </p:txBody>
      </p:sp>
      <p:sp>
        <p:nvSpPr>
          <p:cNvPr id="333" name="Google Shape;333;g30145ebef60_2_21"/>
          <p:cNvSpPr txBox="1"/>
          <p:nvPr/>
        </p:nvSpPr>
        <p:spPr>
          <a:xfrm>
            <a:off x="10287000" y="431800"/>
            <a:ext cx="22224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04    </a:t>
            </a:r>
            <a:r>
              <a:rPr lang="ko-KR" sz="25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웹연동</a:t>
            </a:r>
            <a:endParaRPr/>
          </a:p>
        </p:txBody>
      </p:sp>
      <p:pic>
        <p:nvPicPr>
          <p:cNvPr id="334" name="Google Shape;334;g30145ebef60_2_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67163" y="2138363"/>
            <a:ext cx="10353675" cy="601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EFEE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g30145ebef60_2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800" y="546100"/>
            <a:ext cx="17170400" cy="91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30145ebef60_2_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85800" y="8775700"/>
            <a:ext cx="201930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30145ebef60_2_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43400" y="-304800"/>
            <a:ext cx="16891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30145ebef60_2_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17000" y="241300"/>
            <a:ext cx="36576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30145ebef60_2_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07000" y="241300"/>
            <a:ext cx="48133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30145ebef60_2_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92400" y="241300"/>
            <a:ext cx="35052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30145ebef60_2_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2600" y="241300"/>
            <a:ext cx="30734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30145ebef60_2_35"/>
          <p:cNvSpPr txBox="1"/>
          <p:nvPr/>
        </p:nvSpPr>
        <p:spPr>
          <a:xfrm>
            <a:off x="736600" y="431800"/>
            <a:ext cx="2540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01    </a:t>
            </a:r>
            <a:r>
              <a:rPr b="0" i="0" lang="ko-KR" sz="25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개요</a:t>
            </a:r>
            <a:endParaRPr/>
          </a:p>
        </p:txBody>
      </p:sp>
      <p:sp>
        <p:nvSpPr>
          <p:cNvPr id="347" name="Google Shape;347;g30145ebef60_2_35"/>
          <p:cNvSpPr txBox="1"/>
          <p:nvPr/>
        </p:nvSpPr>
        <p:spPr>
          <a:xfrm>
            <a:off x="3746500" y="431800"/>
            <a:ext cx="22224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02    </a:t>
            </a:r>
            <a:r>
              <a:rPr lang="ko-KR" sz="25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endParaRPr/>
          </a:p>
        </p:txBody>
      </p:sp>
      <p:sp>
        <p:nvSpPr>
          <p:cNvPr id="348" name="Google Shape;348;g30145ebef60_2_35"/>
          <p:cNvSpPr txBox="1"/>
          <p:nvPr/>
        </p:nvSpPr>
        <p:spPr>
          <a:xfrm>
            <a:off x="6413500" y="419100"/>
            <a:ext cx="34671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03    </a:t>
            </a:r>
            <a:r>
              <a:rPr lang="ko-KR" sz="25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DB 연결</a:t>
            </a:r>
            <a:endParaRPr/>
          </a:p>
        </p:txBody>
      </p:sp>
      <p:sp>
        <p:nvSpPr>
          <p:cNvPr id="349" name="Google Shape;349;g30145ebef60_2_35"/>
          <p:cNvSpPr txBox="1"/>
          <p:nvPr/>
        </p:nvSpPr>
        <p:spPr>
          <a:xfrm>
            <a:off x="10287000" y="431800"/>
            <a:ext cx="22224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04    </a:t>
            </a:r>
            <a:r>
              <a:rPr lang="ko-KR" sz="25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웹연동</a:t>
            </a:r>
            <a:endParaRPr/>
          </a:p>
        </p:txBody>
      </p:sp>
      <p:pic>
        <p:nvPicPr>
          <p:cNvPr id="350" name="Google Shape;350;g30145ebef60_2_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29000" y="2185988"/>
            <a:ext cx="11430000" cy="591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EFEE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g30145ebef60_2_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800" y="546100"/>
            <a:ext cx="17170400" cy="91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30145ebef60_2_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85800" y="8775700"/>
            <a:ext cx="201930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30145ebef60_2_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43400" y="-304800"/>
            <a:ext cx="16891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30145ebef60_2_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17000" y="241300"/>
            <a:ext cx="36576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30145ebef60_2_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07000" y="241300"/>
            <a:ext cx="48133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30145ebef60_2_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92400" y="241300"/>
            <a:ext cx="35052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30145ebef60_2_4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2600" y="241300"/>
            <a:ext cx="30734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30145ebef60_2_49"/>
          <p:cNvSpPr txBox="1"/>
          <p:nvPr/>
        </p:nvSpPr>
        <p:spPr>
          <a:xfrm>
            <a:off x="736600" y="431800"/>
            <a:ext cx="2540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01    </a:t>
            </a:r>
            <a:r>
              <a:rPr b="0" i="0" lang="ko-KR" sz="25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개요</a:t>
            </a:r>
            <a:endParaRPr/>
          </a:p>
        </p:txBody>
      </p:sp>
      <p:sp>
        <p:nvSpPr>
          <p:cNvPr id="363" name="Google Shape;363;g30145ebef60_2_49"/>
          <p:cNvSpPr txBox="1"/>
          <p:nvPr/>
        </p:nvSpPr>
        <p:spPr>
          <a:xfrm>
            <a:off x="3746500" y="431800"/>
            <a:ext cx="22224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02    </a:t>
            </a:r>
            <a:r>
              <a:rPr lang="ko-KR" sz="25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endParaRPr/>
          </a:p>
        </p:txBody>
      </p:sp>
      <p:sp>
        <p:nvSpPr>
          <p:cNvPr id="364" name="Google Shape;364;g30145ebef60_2_49"/>
          <p:cNvSpPr txBox="1"/>
          <p:nvPr/>
        </p:nvSpPr>
        <p:spPr>
          <a:xfrm>
            <a:off x="6413500" y="419100"/>
            <a:ext cx="34671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03    </a:t>
            </a:r>
            <a:r>
              <a:rPr lang="ko-KR" sz="25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DB 연결</a:t>
            </a:r>
            <a:endParaRPr/>
          </a:p>
        </p:txBody>
      </p:sp>
      <p:sp>
        <p:nvSpPr>
          <p:cNvPr id="365" name="Google Shape;365;g30145ebef60_2_49"/>
          <p:cNvSpPr txBox="1"/>
          <p:nvPr/>
        </p:nvSpPr>
        <p:spPr>
          <a:xfrm>
            <a:off x="10287000" y="431800"/>
            <a:ext cx="22224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04    </a:t>
            </a:r>
            <a:r>
              <a:rPr lang="ko-KR" sz="25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웹연동</a:t>
            </a:r>
            <a:endParaRPr/>
          </a:p>
        </p:txBody>
      </p:sp>
      <p:pic>
        <p:nvPicPr>
          <p:cNvPr id="366" name="Google Shape;366;g30145ebef60_2_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46788" y="2113413"/>
            <a:ext cx="10239375" cy="26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30145ebef60_2_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020304" y="5558404"/>
            <a:ext cx="5556350" cy="194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EFEE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g30145ebef60_2_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800" y="546100"/>
            <a:ext cx="17170400" cy="91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30145ebef60_2_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85800" y="8775700"/>
            <a:ext cx="201930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30145ebef60_2_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43400" y="-304800"/>
            <a:ext cx="16891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30145ebef60_2_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17000" y="241300"/>
            <a:ext cx="36576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30145ebef60_2_7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07000" y="241300"/>
            <a:ext cx="48133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30145ebef60_2_7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92400" y="241300"/>
            <a:ext cx="35052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30145ebef60_2_7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2600" y="241300"/>
            <a:ext cx="30734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30145ebef60_2_75"/>
          <p:cNvSpPr txBox="1"/>
          <p:nvPr/>
        </p:nvSpPr>
        <p:spPr>
          <a:xfrm>
            <a:off x="736600" y="431800"/>
            <a:ext cx="2540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01    </a:t>
            </a:r>
            <a:r>
              <a:rPr b="0" i="0" lang="ko-KR" sz="25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개요</a:t>
            </a:r>
            <a:endParaRPr/>
          </a:p>
        </p:txBody>
      </p:sp>
      <p:sp>
        <p:nvSpPr>
          <p:cNvPr id="380" name="Google Shape;380;g30145ebef60_2_75"/>
          <p:cNvSpPr txBox="1"/>
          <p:nvPr/>
        </p:nvSpPr>
        <p:spPr>
          <a:xfrm>
            <a:off x="3746500" y="431800"/>
            <a:ext cx="22224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02    </a:t>
            </a:r>
            <a:r>
              <a:rPr lang="ko-KR" sz="25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endParaRPr/>
          </a:p>
        </p:txBody>
      </p:sp>
      <p:sp>
        <p:nvSpPr>
          <p:cNvPr id="381" name="Google Shape;381;g30145ebef60_2_75"/>
          <p:cNvSpPr txBox="1"/>
          <p:nvPr/>
        </p:nvSpPr>
        <p:spPr>
          <a:xfrm>
            <a:off x="6413500" y="419100"/>
            <a:ext cx="34671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03    </a:t>
            </a:r>
            <a:r>
              <a:rPr lang="ko-KR" sz="25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DB 연결</a:t>
            </a:r>
            <a:endParaRPr/>
          </a:p>
        </p:txBody>
      </p:sp>
      <p:sp>
        <p:nvSpPr>
          <p:cNvPr id="382" name="Google Shape;382;g30145ebef60_2_75"/>
          <p:cNvSpPr txBox="1"/>
          <p:nvPr/>
        </p:nvSpPr>
        <p:spPr>
          <a:xfrm>
            <a:off x="10287000" y="431800"/>
            <a:ext cx="22224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04    </a:t>
            </a:r>
            <a:r>
              <a:rPr lang="ko-KR" sz="25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웹연동</a:t>
            </a:r>
            <a:endParaRPr/>
          </a:p>
        </p:txBody>
      </p:sp>
      <p:sp>
        <p:nvSpPr>
          <p:cNvPr id="383" name="Google Shape;383;g30145ebef60_2_75"/>
          <p:cNvSpPr txBox="1"/>
          <p:nvPr/>
        </p:nvSpPr>
        <p:spPr>
          <a:xfrm>
            <a:off x="1431675" y="1106300"/>
            <a:ext cx="79893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ko-K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지역,</a:t>
            </a:r>
            <a:r>
              <a:rPr lang="ko-K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시간별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4" name="Google Shape;384;g30145ebef60_2_7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249950" y="2493288"/>
            <a:ext cx="9906000" cy="599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g30145ebef60_2_7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918175" y="7838138"/>
            <a:ext cx="4019550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EFEE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g30145ebef60_2_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800" y="546100"/>
            <a:ext cx="17170400" cy="91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g30145ebef60_2_1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85800" y="8775700"/>
            <a:ext cx="201930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g30145ebef60_2_1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43400" y="-304800"/>
            <a:ext cx="16891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g30145ebef60_2_1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17000" y="241300"/>
            <a:ext cx="36576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30145ebef60_2_18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07000" y="241300"/>
            <a:ext cx="48133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30145ebef60_2_18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92400" y="241300"/>
            <a:ext cx="35052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30145ebef60_2_18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2600" y="241300"/>
            <a:ext cx="30734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30145ebef60_2_181"/>
          <p:cNvSpPr txBox="1"/>
          <p:nvPr/>
        </p:nvSpPr>
        <p:spPr>
          <a:xfrm>
            <a:off x="736600" y="431800"/>
            <a:ext cx="2540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01    </a:t>
            </a:r>
            <a:r>
              <a:rPr b="0" i="0" lang="ko-KR" sz="25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개요</a:t>
            </a:r>
            <a:endParaRPr/>
          </a:p>
        </p:txBody>
      </p:sp>
      <p:sp>
        <p:nvSpPr>
          <p:cNvPr id="398" name="Google Shape;398;g30145ebef60_2_181"/>
          <p:cNvSpPr txBox="1"/>
          <p:nvPr/>
        </p:nvSpPr>
        <p:spPr>
          <a:xfrm>
            <a:off x="3746500" y="431800"/>
            <a:ext cx="22224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02    </a:t>
            </a:r>
            <a:r>
              <a:rPr lang="ko-KR" sz="25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endParaRPr/>
          </a:p>
        </p:txBody>
      </p:sp>
      <p:sp>
        <p:nvSpPr>
          <p:cNvPr id="399" name="Google Shape;399;g30145ebef60_2_181"/>
          <p:cNvSpPr txBox="1"/>
          <p:nvPr/>
        </p:nvSpPr>
        <p:spPr>
          <a:xfrm>
            <a:off x="6413500" y="419100"/>
            <a:ext cx="34671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03    </a:t>
            </a:r>
            <a:r>
              <a:rPr lang="ko-KR" sz="25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DB 연결</a:t>
            </a:r>
            <a:endParaRPr/>
          </a:p>
        </p:txBody>
      </p:sp>
      <p:sp>
        <p:nvSpPr>
          <p:cNvPr id="400" name="Google Shape;400;g30145ebef60_2_181"/>
          <p:cNvSpPr txBox="1"/>
          <p:nvPr/>
        </p:nvSpPr>
        <p:spPr>
          <a:xfrm>
            <a:off x="10287000" y="431800"/>
            <a:ext cx="22224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04    </a:t>
            </a:r>
            <a:r>
              <a:rPr lang="ko-KR" sz="25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웹연동</a:t>
            </a:r>
            <a:endParaRPr/>
          </a:p>
        </p:txBody>
      </p:sp>
      <p:sp>
        <p:nvSpPr>
          <p:cNvPr id="401" name="Google Shape;401;g30145ebef60_2_181"/>
          <p:cNvSpPr txBox="1"/>
          <p:nvPr/>
        </p:nvSpPr>
        <p:spPr>
          <a:xfrm>
            <a:off x="1431675" y="1106300"/>
            <a:ext cx="79893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ko-K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ko-K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광역시 주요지역만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2" name="Google Shape;402;g30145ebef60_2_18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92400" y="2110800"/>
            <a:ext cx="9686925" cy="603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g30145ebef60_2_18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286988" y="7617625"/>
            <a:ext cx="4010025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EFEE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g30145ebef60_1_3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800" y="546100"/>
            <a:ext cx="17170400" cy="91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g30145ebef60_1_3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85800" y="8775700"/>
            <a:ext cx="201930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g30145ebef60_1_3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43400" y="-304800"/>
            <a:ext cx="16891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30145ebef60_1_3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17000" y="241300"/>
            <a:ext cx="36576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30145ebef60_1_3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07000" y="241300"/>
            <a:ext cx="48133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30145ebef60_1_3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92400" y="241300"/>
            <a:ext cx="35052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30145ebef60_1_3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2600" y="241300"/>
            <a:ext cx="30734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g30145ebef60_1_315"/>
          <p:cNvSpPr txBox="1"/>
          <p:nvPr/>
        </p:nvSpPr>
        <p:spPr>
          <a:xfrm>
            <a:off x="736600" y="431800"/>
            <a:ext cx="2540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01    </a:t>
            </a:r>
            <a:r>
              <a:rPr b="0" i="0" lang="ko-KR" sz="25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개요</a:t>
            </a:r>
            <a:endParaRPr/>
          </a:p>
        </p:txBody>
      </p:sp>
      <p:sp>
        <p:nvSpPr>
          <p:cNvPr id="416" name="Google Shape;416;g30145ebef60_1_315"/>
          <p:cNvSpPr txBox="1"/>
          <p:nvPr/>
        </p:nvSpPr>
        <p:spPr>
          <a:xfrm>
            <a:off x="3746500" y="431800"/>
            <a:ext cx="22224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02    </a:t>
            </a:r>
            <a:r>
              <a:rPr lang="ko-KR" sz="25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endParaRPr/>
          </a:p>
        </p:txBody>
      </p:sp>
      <p:sp>
        <p:nvSpPr>
          <p:cNvPr id="417" name="Google Shape;417;g30145ebef60_1_315"/>
          <p:cNvSpPr txBox="1"/>
          <p:nvPr/>
        </p:nvSpPr>
        <p:spPr>
          <a:xfrm>
            <a:off x="6413500" y="419100"/>
            <a:ext cx="34671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03    </a:t>
            </a:r>
            <a:r>
              <a:rPr lang="ko-KR" sz="25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DB 연결</a:t>
            </a:r>
            <a:endParaRPr/>
          </a:p>
        </p:txBody>
      </p:sp>
      <p:sp>
        <p:nvSpPr>
          <p:cNvPr id="418" name="Google Shape;418;g30145ebef60_1_315"/>
          <p:cNvSpPr txBox="1"/>
          <p:nvPr/>
        </p:nvSpPr>
        <p:spPr>
          <a:xfrm>
            <a:off x="10287000" y="431800"/>
            <a:ext cx="22224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04    </a:t>
            </a:r>
            <a:r>
              <a:rPr lang="ko-KR" sz="25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웹연동</a:t>
            </a:r>
            <a:endParaRPr/>
          </a:p>
        </p:txBody>
      </p:sp>
      <p:pic>
        <p:nvPicPr>
          <p:cNvPr id="419" name="Google Shape;419;g30145ebef60_1_3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06650" y="1827825"/>
            <a:ext cx="379095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g30145ebef60_1_3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83288" y="3216400"/>
            <a:ext cx="3324225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30145ebef60_1_3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83300" y="4985963"/>
            <a:ext cx="3409950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g30145ebef60_1_3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197588" y="1460488"/>
            <a:ext cx="4562475" cy="33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g30145ebef60_1_3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147550" y="2346938"/>
            <a:ext cx="4819650" cy="15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g30145ebef60_1_31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410888" y="5641500"/>
            <a:ext cx="4029075" cy="29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g30145ebef60_1_31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1912475" y="6224813"/>
            <a:ext cx="4629150" cy="14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EFEE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g30145ebef60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800" y="546100"/>
            <a:ext cx="17170400" cy="848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g30145ebef60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85800" y="9118600"/>
            <a:ext cx="16891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g30145ebef60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284700" y="9118600"/>
            <a:ext cx="16891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g30145ebef60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7500" y="368300"/>
            <a:ext cx="1130300" cy="11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g30145ebef60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8800" y="3860800"/>
            <a:ext cx="21463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g30145ebef60_0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486900" y="6997700"/>
            <a:ext cx="21463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g30145ebef60_0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33500" y="8115300"/>
            <a:ext cx="15620999" cy="16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g30145ebef60_0_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404600" y="3911600"/>
            <a:ext cx="5194300" cy="43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g30145ebef60_0_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4947900" y="2311400"/>
            <a:ext cx="2108200" cy="16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g30145ebef60_0_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-780000">
            <a:off x="11112500" y="3200400"/>
            <a:ext cx="2108200" cy="16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g30145ebef60_0_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264400" y="1803400"/>
            <a:ext cx="1168400" cy="97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g30145ebef60_0_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559800" y="1803400"/>
            <a:ext cx="1168400" cy="97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g30145ebef60_0_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842500" y="1803400"/>
            <a:ext cx="1168400" cy="97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g30145ebef60_0_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699500" y="2019300"/>
            <a:ext cx="914400" cy="8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g30145ebef60_0_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543800" y="1968500"/>
            <a:ext cx="7239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g30145ebef60_0_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0210800" y="1981200"/>
            <a:ext cx="4445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g30145ebef60_0_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1620500" y="1066800"/>
            <a:ext cx="335280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g30145ebef60_0_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314700" y="1066800"/>
            <a:ext cx="335280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g30145ebef60_0_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2382500" y="9207500"/>
            <a:ext cx="3733800" cy="1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g30145ebef60_0_0"/>
          <p:cNvSpPr txBox="1"/>
          <p:nvPr/>
        </p:nvSpPr>
        <p:spPr>
          <a:xfrm>
            <a:off x="1981200" y="4127500"/>
            <a:ext cx="10198200" cy="26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900" u="none" cap="none" strike="noStrike">
                <a:solidFill>
                  <a:srgbClr val="1A1A1A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Delivery</a:t>
            </a:r>
            <a:endParaRPr/>
          </a:p>
        </p:txBody>
      </p:sp>
      <p:pic>
        <p:nvPicPr>
          <p:cNvPr id="450" name="Google Shape;450;g30145ebef60_0_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480300" y="4978400"/>
            <a:ext cx="990600" cy="5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30145ebef60_0_0"/>
          <p:cNvSpPr txBox="1"/>
          <p:nvPr/>
        </p:nvSpPr>
        <p:spPr>
          <a:xfrm>
            <a:off x="495300" y="584200"/>
            <a:ext cx="7620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미리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배달</a:t>
            </a:r>
            <a:endParaRPr/>
          </a:p>
        </p:txBody>
      </p:sp>
      <p:sp>
        <p:nvSpPr>
          <p:cNvPr id="452" name="Google Shape;452;g30145ebef60_0_0"/>
          <p:cNvSpPr txBox="1"/>
          <p:nvPr/>
        </p:nvSpPr>
        <p:spPr>
          <a:xfrm>
            <a:off x="2197100" y="6870700"/>
            <a:ext cx="98934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100" u="none" cap="none" strike="noStrike">
                <a:solidFill>
                  <a:srgbClr val="FF876A"/>
                </a:solidFill>
                <a:latin typeface="Arial"/>
                <a:ea typeface="Arial"/>
                <a:cs typeface="Arial"/>
                <a:sym typeface="Arial"/>
              </a:rPr>
              <a:t>Delicious &amp; Fast !!</a:t>
            </a:r>
            <a:r>
              <a:rPr b="0" i="0" lang="ko-KR" sz="31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Delivery</a:t>
            </a:r>
            <a:endParaRPr/>
          </a:p>
        </p:txBody>
      </p:sp>
      <p:sp>
        <p:nvSpPr>
          <p:cNvPr id="453" name="Google Shape;453;g30145ebef60_0_0"/>
          <p:cNvSpPr txBox="1"/>
          <p:nvPr/>
        </p:nvSpPr>
        <p:spPr>
          <a:xfrm>
            <a:off x="14909800" y="2743200"/>
            <a:ext cx="22098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레스토랑을</a:t>
            </a:r>
            <a:endParaRPr/>
          </a:p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집에서</a:t>
            </a:r>
            <a:r>
              <a:rPr b="0" i="0" lang="ko-KR" sz="22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/>
          </a:p>
        </p:txBody>
      </p:sp>
      <p:sp>
        <p:nvSpPr>
          <p:cNvPr id="454" name="Google Shape;454;g30145ebef60_0_0"/>
          <p:cNvSpPr txBox="1"/>
          <p:nvPr/>
        </p:nvSpPr>
        <p:spPr>
          <a:xfrm rot="-780027">
            <a:off x="11049014" y="3606794"/>
            <a:ext cx="2209739" cy="774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편하고</a:t>
            </a:r>
            <a:endParaRPr/>
          </a:p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맛있게</a:t>
            </a:r>
            <a:r>
              <a:rPr b="0" i="0" lang="ko-KR" sz="22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/>
          </a:p>
        </p:txBody>
      </p:sp>
      <p:sp>
        <p:nvSpPr>
          <p:cNvPr id="455" name="Google Shape;455;g30145ebef60_0_0"/>
          <p:cNvSpPr txBox="1"/>
          <p:nvPr/>
        </p:nvSpPr>
        <p:spPr>
          <a:xfrm>
            <a:off x="6807200" y="1028700"/>
            <a:ext cx="46863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MIRI  DELIVERY   -    BUSINESS PLAN</a:t>
            </a:r>
            <a:endParaRPr/>
          </a:p>
        </p:txBody>
      </p:sp>
      <p:sp>
        <p:nvSpPr>
          <p:cNvPr id="456" name="Google Shape;456;g30145ebef60_0_0"/>
          <p:cNvSpPr txBox="1"/>
          <p:nvPr/>
        </p:nvSpPr>
        <p:spPr>
          <a:xfrm>
            <a:off x="2095500" y="8496300"/>
            <a:ext cx="70611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54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글로벌/퓨전음식 예측 </a:t>
            </a:r>
            <a:endParaRPr/>
          </a:p>
        </p:txBody>
      </p:sp>
      <p:sp>
        <p:nvSpPr>
          <p:cNvPr id="457" name="Google Shape;457;g30145ebef60_0_0"/>
          <p:cNvSpPr txBox="1"/>
          <p:nvPr/>
        </p:nvSpPr>
        <p:spPr>
          <a:xfrm>
            <a:off x="11506200" y="8775700"/>
            <a:ext cx="4533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KDT 6기 5조 </a:t>
            </a:r>
            <a:r>
              <a:rPr lang="ko-KR" sz="24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김태헌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EFEE"/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g30e8d575591_5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800" y="546100"/>
            <a:ext cx="17170400" cy="91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g30e8d575591_5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85800" y="8775700"/>
            <a:ext cx="201930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g30e8d575591_5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43400" y="-304800"/>
            <a:ext cx="16891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g30e8d575591_5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92400" y="241300"/>
            <a:ext cx="35052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g30e8d575591_5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2600" y="241300"/>
            <a:ext cx="30734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g30e8d575591_5_0"/>
          <p:cNvSpPr txBox="1"/>
          <p:nvPr/>
        </p:nvSpPr>
        <p:spPr>
          <a:xfrm>
            <a:off x="736600" y="431800"/>
            <a:ext cx="2540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01    </a:t>
            </a:r>
            <a:r>
              <a:rPr b="0" i="0" lang="ko-KR" sz="25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개요</a:t>
            </a:r>
            <a:endParaRPr/>
          </a:p>
        </p:txBody>
      </p:sp>
      <p:sp>
        <p:nvSpPr>
          <p:cNvPr id="468" name="Google Shape;468;g30e8d575591_5_0"/>
          <p:cNvSpPr txBox="1"/>
          <p:nvPr/>
        </p:nvSpPr>
        <p:spPr>
          <a:xfrm>
            <a:off x="3746500" y="431800"/>
            <a:ext cx="22224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02    </a:t>
            </a:r>
            <a:r>
              <a:rPr lang="ko-KR" sz="25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DB연결</a:t>
            </a:r>
            <a:endParaRPr/>
          </a:p>
        </p:txBody>
      </p:sp>
      <p:pic>
        <p:nvPicPr>
          <p:cNvPr id="469" name="Google Shape;469;g30e8d575591_5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96650" y="1384300"/>
            <a:ext cx="15183601" cy="801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EFEE"/>
        </a:solid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g30145ebef60_0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800" y="546100"/>
            <a:ext cx="17170400" cy="91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g30145ebef60_0_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85800" y="8775700"/>
            <a:ext cx="201930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g30145ebef60_0_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43400" y="-304800"/>
            <a:ext cx="16891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g30145ebef60_0_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92400" y="241300"/>
            <a:ext cx="35052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g30145ebef60_0_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2600" y="241300"/>
            <a:ext cx="30734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g30145ebef60_0_48"/>
          <p:cNvSpPr txBox="1"/>
          <p:nvPr/>
        </p:nvSpPr>
        <p:spPr>
          <a:xfrm>
            <a:off x="736600" y="431800"/>
            <a:ext cx="2540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01    </a:t>
            </a:r>
            <a:r>
              <a:rPr b="0" i="0" lang="ko-KR" sz="25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개요</a:t>
            </a:r>
            <a:endParaRPr/>
          </a:p>
        </p:txBody>
      </p:sp>
      <p:sp>
        <p:nvSpPr>
          <p:cNvPr id="480" name="Google Shape;480;g30145ebef60_0_48"/>
          <p:cNvSpPr txBox="1"/>
          <p:nvPr/>
        </p:nvSpPr>
        <p:spPr>
          <a:xfrm>
            <a:off x="3746500" y="431800"/>
            <a:ext cx="22224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02    </a:t>
            </a:r>
            <a:r>
              <a:rPr lang="ko-KR" sz="25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DB연결</a:t>
            </a:r>
            <a:endParaRPr/>
          </a:p>
        </p:txBody>
      </p:sp>
      <p:pic>
        <p:nvPicPr>
          <p:cNvPr id="481" name="Google Shape;481;g30145ebef60_0_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29375" y="1749175"/>
            <a:ext cx="16029250" cy="672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EFEE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28700" y="6464300"/>
            <a:ext cx="4216400" cy="42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"/>
          <p:cNvPicPr preferRelativeResize="0"/>
          <p:nvPr/>
        </p:nvPicPr>
        <p:blipFill rotWithShape="1">
          <a:blip r:embed="rId4">
            <a:alphaModFix amt="10000"/>
          </a:blip>
          <a:srcRect b="0" l="0" r="0" t="0"/>
          <a:stretch/>
        </p:blipFill>
        <p:spPr>
          <a:xfrm>
            <a:off x="15392400" y="6464300"/>
            <a:ext cx="4216400" cy="42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878300" y="228600"/>
            <a:ext cx="1130300" cy="11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91300" y="3429000"/>
            <a:ext cx="670560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94300" y="2667000"/>
            <a:ext cx="21082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48000" y="2324100"/>
            <a:ext cx="1028700" cy="8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65600" y="2324100"/>
            <a:ext cx="1028700" cy="8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260000">
            <a:off x="12369800" y="3149600"/>
            <a:ext cx="10033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727700" y="4660900"/>
            <a:ext cx="670560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239000" y="5892800"/>
            <a:ext cx="670560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616700" y="7112000"/>
            <a:ext cx="670560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727200" y="4584700"/>
            <a:ext cx="3898900" cy="3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1620500" y="9753600"/>
            <a:ext cx="335280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314700" y="9753600"/>
            <a:ext cx="335280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-1200000">
            <a:off x="13728700" y="4394200"/>
            <a:ext cx="2286000" cy="359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82600" y="381000"/>
            <a:ext cx="5842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295400" y="914400"/>
            <a:ext cx="3111500" cy="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"/>
          <p:cNvSpPr txBox="1"/>
          <p:nvPr/>
        </p:nvSpPr>
        <p:spPr>
          <a:xfrm>
            <a:off x="17056100" y="457200"/>
            <a:ext cx="7620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미리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배달</a:t>
            </a:r>
            <a:endParaRPr/>
          </a:p>
        </p:txBody>
      </p:sp>
      <p:sp>
        <p:nvSpPr>
          <p:cNvPr id="134" name="Google Shape;134;p2"/>
          <p:cNvSpPr txBox="1"/>
          <p:nvPr/>
        </p:nvSpPr>
        <p:spPr>
          <a:xfrm>
            <a:off x="3263900" y="2374900"/>
            <a:ext cx="736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7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목</a:t>
            </a:r>
            <a:endParaRPr/>
          </a:p>
        </p:txBody>
      </p:sp>
      <p:sp>
        <p:nvSpPr>
          <p:cNvPr id="135" name="Google Shape;135;p2"/>
          <p:cNvSpPr txBox="1"/>
          <p:nvPr/>
        </p:nvSpPr>
        <p:spPr>
          <a:xfrm>
            <a:off x="4394200" y="2374900"/>
            <a:ext cx="736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7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차</a:t>
            </a:r>
            <a:endParaRPr/>
          </a:p>
        </p:txBody>
      </p:sp>
      <p:sp>
        <p:nvSpPr>
          <p:cNvPr id="136" name="Google Shape;136;p2"/>
          <p:cNvSpPr txBox="1"/>
          <p:nvPr/>
        </p:nvSpPr>
        <p:spPr>
          <a:xfrm>
            <a:off x="6972300" y="3670300"/>
            <a:ext cx="5651500" cy="6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01    </a:t>
            </a:r>
            <a:r>
              <a:rPr lang="ko-KR" sz="35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개요</a:t>
            </a:r>
            <a:endParaRPr/>
          </a:p>
        </p:txBody>
      </p:sp>
      <p:sp>
        <p:nvSpPr>
          <p:cNvPr id="137" name="Google Shape;137;p2"/>
          <p:cNvSpPr txBox="1"/>
          <p:nvPr/>
        </p:nvSpPr>
        <p:spPr>
          <a:xfrm>
            <a:off x="6096000" y="4902200"/>
            <a:ext cx="5880100" cy="6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02    </a:t>
            </a:r>
            <a:r>
              <a:rPr lang="ko-KR" sz="35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endParaRPr/>
          </a:p>
        </p:txBody>
      </p:sp>
      <p:sp>
        <p:nvSpPr>
          <p:cNvPr id="138" name="Google Shape;138;p2"/>
          <p:cNvSpPr txBox="1"/>
          <p:nvPr/>
        </p:nvSpPr>
        <p:spPr>
          <a:xfrm>
            <a:off x="7607300" y="6134100"/>
            <a:ext cx="6184900" cy="6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03    </a:t>
            </a:r>
            <a:r>
              <a:rPr lang="ko-KR" sz="35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DB연결</a:t>
            </a:r>
            <a:endParaRPr/>
          </a:p>
        </p:txBody>
      </p:sp>
      <p:sp>
        <p:nvSpPr>
          <p:cNvPr id="139" name="Google Shape;139;p2"/>
          <p:cNvSpPr txBox="1"/>
          <p:nvPr/>
        </p:nvSpPr>
        <p:spPr>
          <a:xfrm>
            <a:off x="6985000" y="7353300"/>
            <a:ext cx="5981700" cy="6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04   </a:t>
            </a:r>
            <a:r>
              <a:rPr lang="ko-KR" sz="3500">
                <a:solidFill>
                  <a:srgbClr val="1A1A1A"/>
                </a:solidFill>
              </a:rPr>
              <a:t> 웹연동</a:t>
            </a:r>
            <a:endParaRPr/>
          </a:p>
        </p:txBody>
      </p:sp>
      <p:sp>
        <p:nvSpPr>
          <p:cNvPr id="140" name="Google Shape;140;p2"/>
          <p:cNvSpPr txBox="1"/>
          <p:nvPr/>
        </p:nvSpPr>
        <p:spPr>
          <a:xfrm>
            <a:off x="6807200" y="9702800"/>
            <a:ext cx="4686300" cy="2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MIRI  DELIVERY   -    BUSINESS PLAN</a:t>
            </a:r>
            <a:endParaRPr/>
          </a:p>
        </p:txBody>
      </p:sp>
      <p:sp>
        <p:nvSpPr>
          <p:cNvPr id="141" name="Google Shape;141;p2"/>
          <p:cNvSpPr txBox="1"/>
          <p:nvPr/>
        </p:nvSpPr>
        <p:spPr>
          <a:xfrm>
            <a:off x="1257300" y="457200"/>
            <a:ext cx="32512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300" u="none" cap="none" strike="noStrike">
                <a:solidFill>
                  <a:srgbClr val="1A1A1A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Table of Contents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EFEE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g30145ebef60_0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800" y="546100"/>
            <a:ext cx="17170400" cy="91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g30145ebef60_0_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85800" y="8775700"/>
            <a:ext cx="201930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g30145ebef60_0_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43400" y="-304800"/>
            <a:ext cx="16891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g30145ebef60_0_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92400" y="241300"/>
            <a:ext cx="35052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g30145ebef60_0_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2600" y="241300"/>
            <a:ext cx="30734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g30145ebef60_0_31"/>
          <p:cNvSpPr txBox="1"/>
          <p:nvPr/>
        </p:nvSpPr>
        <p:spPr>
          <a:xfrm>
            <a:off x="736600" y="431800"/>
            <a:ext cx="2540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01    </a:t>
            </a:r>
            <a:r>
              <a:rPr b="0" i="0" lang="ko-KR" sz="25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개요</a:t>
            </a:r>
            <a:endParaRPr/>
          </a:p>
        </p:txBody>
      </p:sp>
      <p:sp>
        <p:nvSpPr>
          <p:cNvPr id="492" name="Google Shape;492;g30145ebef60_0_31"/>
          <p:cNvSpPr txBox="1"/>
          <p:nvPr/>
        </p:nvSpPr>
        <p:spPr>
          <a:xfrm>
            <a:off x="3746500" y="431800"/>
            <a:ext cx="22224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02    </a:t>
            </a:r>
            <a:r>
              <a:rPr lang="ko-KR" sz="25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endParaRPr/>
          </a:p>
        </p:txBody>
      </p:sp>
      <p:pic>
        <p:nvPicPr>
          <p:cNvPr id="493" name="Google Shape;493;g30145ebef60_0_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59475" y="2005150"/>
            <a:ext cx="11813924" cy="654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EFEE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g30145ebef60_0_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800" y="546100"/>
            <a:ext cx="17170400" cy="91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g30145ebef60_0_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85800" y="8775700"/>
            <a:ext cx="201930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g30145ebef60_0_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43400" y="-304800"/>
            <a:ext cx="16891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g30145ebef60_0_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92400" y="241300"/>
            <a:ext cx="35052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g30145ebef60_0_6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2600" y="241300"/>
            <a:ext cx="30734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g30145ebef60_0_67"/>
          <p:cNvSpPr txBox="1"/>
          <p:nvPr/>
        </p:nvSpPr>
        <p:spPr>
          <a:xfrm>
            <a:off x="736600" y="431800"/>
            <a:ext cx="2540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01    </a:t>
            </a:r>
            <a:r>
              <a:rPr b="0" i="0" lang="ko-KR" sz="25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개요</a:t>
            </a:r>
            <a:endParaRPr/>
          </a:p>
        </p:txBody>
      </p:sp>
      <p:sp>
        <p:nvSpPr>
          <p:cNvPr id="504" name="Google Shape;504;g30145ebef60_0_67"/>
          <p:cNvSpPr txBox="1"/>
          <p:nvPr/>
        </p:nvSpPr>
        <p:spPr>
          <a:xfrm>
            <a:off x="3746500" y="431800"/>
            <a:ext cx="22224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02    </a:t>
            </a:r>
            <a:r>
              <a:rPr lang="ko-KR" sz="25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endParaRPr/>
          </a:p>
        </p:txBody>
      </p:sp>
      <p:pic>
        <p:nvPicPr>
          <p:cNvPr id="505" name="Google Shape;505;g30145ebef60_0_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52225" y="2918775"/>
            <a:ext cx="8384950" cy="44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g30145ebef60_0_67"/>
          <p:cNvSpPr txBox="1"/>
          <p:nvPr/>
        </p:nvSpPr>
        <p:spPr>
          <a:xfrm>
            <a:off x="9161300" y="3587200"/>
            <a:ext cx="80772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419100" lvl="0" marL="45720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FF876A"/>
              </a:buClr>
              <a:buSzPts val="3000"/>
              <a:buChar char="-"/>
            </a:pPr>
            <a:r>
              <a:rPr b="1" lang="ko-KR" sz="3000">
                <a:solidFill>
                  <a:srgbClr val="FF876A"/>
                </a:solidFill>
                <a:latin typeface="Calibri"/>
                <a:ea typeface="Calibri"/>
                <a:cs typeface="Calibri"/>
                <a:sym typeface="Calibri"/>
              </a:rPr>
              <a:t>배치정규화는 중간 레이어에서만 이루어진다</a:t>
            </a:r>
            <a:endParaRPr b="1" sz="3000"/>
          </a:p>
        </p:txBody>
      </p:sp>
      <p:sp>
        <p:nvSpPr>
          <p:cNvPr id="507" name="Google Shape;507;g30145ebef60_0_67"/>
          <p:cNvSpPr txBox="1"/>
          <p:nvPr/>
        </p:nvSpPr>
        <p:spPr>
          <a:xfrm>
            <a:off x="8858400" y="5453950"/>
            <a:ext cx="80772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419100" lvl="0" marL="45720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FF876A"/>
              </a:buClr>
              <a:buSzPts val="3000"/>
              <a:buChar char="-"/>
            </a:pPr>
            <a:r>
              <a:rPr b="1" lang="ko-KR" sz="3000">
                <a:solidFill>
                  <a:srgbClr val="FF876A"/>
                </a:solidFill>
                <a:latin typeface="Calibri"/>
                <a:ea typeface="Calibri"/>
                <a:cs typeface="Calibri"/>
                <a:sym typeface="Calibri"/>
              </a:rPr>
              <a:t>BatchNorm1d 를 추가했을 때 loss가 더</a:t>
            </a:r>
            <a:br>
              <a:rPr b="1" lang="ko-KR" sz="3000">
                <a:solidFill>
                  <a:srgbClr val="FF876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ko-KR" sz="3000">
                <a:solidFill>
                  <a:srgbClr val="FF876A"/>
                </a:solidFill>
                <a:latin typeface="Calibri"/>
                <a:ea typeface="Calibri"/>
                <a:cs typeface="Calibri"/>
                <a:sym typeface="Calibri"/>
              </a:rPr>
              <a:t>낮아져서 성능이 개선되어 사용</a:t>
            </a:r>
            <a:endParaRPr b="1" sz="3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EFEE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g30145ebef60_0_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800" y="546100"/>
            <a:ext cx="17170400" cy="91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g30145ebef60_0_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85800" y="8775700"/>
            <a:ext cx="201930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g30145ebef60_0_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43400" y="-304800"/>
            <a:ext cx="16891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g30145ebef60_0_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92400" y="241300"/>
            <a:ext cx="35052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g30145ebef60_0_8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2600" y="241300"/>
            <a:ext cx="30734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g30145ebef60_0_89"/>
          <p:cNvSpPr txBox="1"/>
          <p:nvPr/>
        </p:nvSpPr>
        <p:spPr>
          <a:xfrm>
            <a:off x="736600" y="431800"/>
            <a:ext cx="2540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01    </a:t>
            </a:r>
            <a:r>
              <a:rPr b="0" i="0" lang="ko-KR" sz="25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개요</a:t>
            </a:r>
            <a:endParaRPr/>
          </a:p>
        </p:txBody>
      </p:sp>
      <p:sp>
        <p:nvSpPr>
          <p:cNvPr id="518" name="Google Shape;518;g30145ebef60_0_89"/>
          <p:cNvSpPr txBox="1"/>
          <p:nvPr/>
        </p:nvSpPr>
        <p:spPr>
          <a:xfrm>
            <a:off x="3746500" y="431800"/>
            <a:ext cx="22224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02    </a:t>
            </a:r>
            <a:r>
              <a:rPr lang="ko-KR" sz="25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endParaRPr/>
          </a:p>
        </p:txBody>
      </p:sp>
      <p:pic>
        <p:nvPicPr>
          <p:cNvPr id="519" name="Google Shape;519;g30145ebef60_0_8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2000" y="1822450"/>
            <a:ext cx="9068475" cy="695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EFEE"/>
        </a:solid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g30145ebef60_0_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800" y="546100"/>
            <a:ext cx="17170400" cy="91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g30145ebef60_0_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85800" y="8775700"/>
            <a:ext cx="201930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g30145ebef60_0_1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43400" y="-304800"/>
            <a:ext cx="16891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g30145ebef60_0_1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63450" y="152400"/>
            <a:ext cx="35052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g30145ebef60_0_121"/>
          <p:cNvSpPr txBox="1"/>
          <p:nvPr/>
        </p:nvSpPr>
        <p:spPr>
          <a:xfrm>
            <a:off x="1897250" y="317450"/>
            <a:ext cx="22224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02    </a:t>
            </a:r>
            <a:r>
              <a:rPr lang="ko-KR" sz="25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웹연동</a:t>
            </a:r>
            <a:endParaRPr/>
          </a:p>
        </p:txBody>
      </p:sp>
      <p:pic>
        <p:nvPicPr>
          <p:cNvPr id="529" name="Google Shape;529;g30145ebef60_0_121" title="화면 기록 2024-10-25 오전 10.04.13.mov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63450" y="1384300"/>
            <a:ext cx="15226952" cy="803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EFEE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85800" y="8775700"/>
            <a:ext cx="201930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43400" y="-304800"/>
            <a:ext cx="16891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8800" y="552450"/>
            <a:ext cx="17170400" cy="91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878300" y="8902700"/>
            <a:ext cx="1130300" cy="11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07000" y="241300"/>
            <a:ext cx="48133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92400" y="241300"/>
            <a:ext cx="35052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2600" y="241300"/>
            <a:ext cx="30734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435100" y="3276600"/>
            <a:ext cx="4216400" cy="42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035800" y="3276600"/>
            <a:ext cx="4216400" cy="42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636500" y="3276600"/>
            <a:ext cx="4216400" cy="42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197100" y="4191000"/>
            <a:ext cx="2667000" cy="24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089900" y="2984500"/>
            <a:ext cx="2120900" cy="332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3601700" y="4279900"/>
            <a:ext cx="22860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019800" y="5003800"/>
            <a:ext cx="6477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1569700" y="5003800"/>
            <a:ext cx="6477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-2400000">
            <a:off x="7480300" y="2705100"/>
            <a:ext cx="6096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2400000">
            <a:off x="10185400" y="2705100"/>
            <a:ext cx="609600" cy="4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7"/>
          <p:cNvSpPr txBox="1"/>
          <p:nvPr/>
        </p:nvSpPr>
        <p:spPr>
          <a:xfrm>
            <a:off x="17056100" y="9118600"/>
            <a:ext cx="7620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미리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배달</a:t>
            </a:r>
            <a:endParaRPr/>
          </a:p>
        </p:txBody>
      </p:sp>
      <p:sp>
        <p:nvSpPr>
          <p:cNvPr id="552" name="Google Shape;552;p7"/>
          <p:cNvSpPr txBox="1"/>
          <p:nvPr/>
        </p:nvSpPr>
        <p:spPr>
          <a:xfrm>
            <a:off x="736600" y="431800"/>
            <a:ext cx="2540000" cy="4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rgbClr val="1A1A1A"/>
                </a:solidFill>
              </a:rPr>
              <a:t>01    모델</a:t>
            </a:r>
            <a:endParaRPr/>
          </a:p>
        </p:txBody>
      </p:sp>
      <p:sp>
        <p:nvSpPr>
          <p:cNvPr id="553" name="Google Shape;553;p7"/>
          <p:cNvSpPr txBox="1"/>
          <p:nvPr/>
        </p:nvSpPr>
        <p:spPr>
          <a:xfrm>
            <a:off x="3746500" y="431800"/>
            <a:ext cx="2222500" cy="4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02    </a:t>
            </a:r>
            <a:r>
              <a:rPr lang="ko-KR" sz="25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웹연동</a:t>
            </a:r>
            <a:endParaRPr/>
          </a:p>
        </p:txBody>
      </p:sp>
      <p:sp>
        <p:nvSpPr>
          <p:cNvPr id="554" name="Google Shape;554;p7"/>
          <p:cNvSpPr txBox="1"/>
          <p:nvPr/>
        </p:nvSpPr>
        <p:spPr>
          <a:xfrm>
            <a:off x="6413500" y="419100"/>
            <a:ext cx="34671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03   </a:t>
            </a: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25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결론</a:t>
            </a:r>
            <a:endParaRPr/>
          </a:p>
        </p:txBody>
      </p:sp>
      <p:sp>
        <p:nvSpPr>
          <p:cNvPr id="555" name="Google Shape;555;p7"/>
          <p:cNvSpPr txBox="1"/>
          <p:nvPr/>
        </p:nvSpPr>
        <p:spPr>
          <a:xfrm>
            <a:off x="2527300" y="2044700"/>
            <a:ext cx="2057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0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-KR" sz="4000">
                <a:solidFill>
                  <a:srgbClr val="1A1A1A"/>
                </a:solidFill>
              </a:rPr>
              <a:t>1</a:t>
            </a:r>
            <a:endParaRPr/>
          </a:p>
        </p:txBody>
      </p:sp>
      <p:sp>
        <p:nvSpPr>
          <p:cNvPr id="556" name="Google Shape;556;p7"/>
          <p:cNvSpPr txBox="1"/>
          <p:nvPr/>
        </p:nvSpPr>
        <p:spPr>
          <a:xfrm>
            <a:off x="13716000" y="2044700"/>
            <a:ext cx="2057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0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sp>
        <p:nvSpPr>
          <p:cNvPr id="557" name="Google Shape;557;p7"/>
          <p:cNvSpPr txBox="1"/>
          <p:nvPr/>
        </p:nvSpPr>
        <p:spPr>
          <a:xfrm>
            <a:off x="8128000" y="1612900"/>
            <a:ext cx="2057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0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558" name="Google Shape;558;p7"/>
          <p:cNvSpPr txBox="1"/>
          <p:nvPr/>
        </p:nvSpPr>
        <p:spPr>
          <a:xfrm>
            <a:off x="1790700" y="7937500"/>
            <a:ext cx="35052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7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글로벌/퓨전 푸드는 </a:t>
            </a:r>
            <a:br>
              <a:rPr b="1" lang="ko-KR" sz="27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ko-KR" sz="27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한식 및 패스트푸드에 비해</a:t>
            </a:r>
            <a:br>
              <a:rPr b="1" lang="ko-KR" sz="27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ko-KR" sz="27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인기가 적다</a:t>
            </a:r>
            <a:endParaRPr b="1" sz="2100"/>
          </a:p>
        </p:txBody>
      </p:sp>
      <p:sp>
        <p:nvSpPr>
          <p:cNvPr id="559" name="Google Shape;559;p7"/>
          <p:cNvSpPr txBox="1"/>
          <p:nvPr/>
        </p:nvSpPr>
        <p:spPr>
          <a:xfrm>
            <a:off x="7391400" y="7937450"/>
            <a:ext cx="35052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7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고온다습 할 수록 양식의 배달 비중은 현저히 떨어진다</a:t>
            </a:r>
            <a:endParaRPr b="1" sz="2700"/>
          </a:p>
        </p:txBody>
      </p:sp>
      <p:sp>
        <p:nvSpPr>
          <p:cNvPr id="560" name="Google Shape;560;p7"/>
          <p:cNvSpPr txBox="1"/>
          <p:nvPr/>
        </p:nvSpPr>
        <p:spPr>
          <a:xfrm>
            <a:off x="12992100" y="7721600"/>
            <a:ext cx="3505200" cy="9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700"/>
              <a:t>날씨가 좋은날에 그나마</a:t>
            </a:r>
            <a:br>
              <a:rPr b="1" lang="ko-KR" sz="2700"/>
            </a:br>
            <a:r>
              <a:rPr b="1" lang="ko-KR" sz="2700"/>
              <a:t>배달률이 높다</a:t>
            </a:r>
            <a:endParaRPr b="1" sz="27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EFEE"/>
        </a:solidFill>
      </p:bgPr>
    </p:bg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g30145ebef60_1_3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800" y="546100"/>
            <a:ext cx="17170400" cy="848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g30145ebef60_1_3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85800" y="9118600"/>
            <a:ext cx="16891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g30145ebef60_1_3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284700" y="9118600"/>
            <a:ext cx="16891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g30145ebef60_1_3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7500" y="368300"/>
            <a:ext cx="1130300" cy="11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g30145ebef60_1_3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8800" y="3860800"/>
            <a:ext cx="21463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g30145ebef60_1_37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486900" y="6997700"/>
            <a:ext cx="21463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g30145ebef60_1_37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33500" y="8115300"/>
            <a:ext cx="15620999" cy="16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g30145ebef60_1_37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404600" y="3911600"/>
            <a:ext cx="5194300" cy="43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g30145ebef60_1_37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4947900" y="2311400"/>
            <a:ext cx="2108200" cy="16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g30145ebef60_1_37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-780000">
            <a:off x="11112500" y="3200400"/>
            <a:ext cx="2108200" cy="16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g30145ebef60_1_37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264400" y="1803400"/>
            <a:ext cx="1168400" cy="97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g30145ebef60_1_37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559800" y="1803400"/>
            <a:ext cx="1168400" cy="97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g30145ebef60_1_37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842500" y="1803400"/>
            <a:ext cx="1168400" cy="97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g30145ebef60_1_37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699500" y="2019300"/>
            <a:ext cx="914400" cy="8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g30145ebef60_1_37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543800" y="1968500"/>
            <a:ext cx="7239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g30145ebef60_1_37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0210800" y="1981200"/>
            <a:ext cx="4445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g30145ebef60_1_37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1620500" y="1066800"/>
            <a:ext cx="335280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g30145ebef60_1_37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314700" y="1066800"/>
            <a:ext cx="335280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g30145ebef60_1_37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2382500" y="9207500"/>
            <a:ext cx="3733800" cy="1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g30145ebef60_1_374"/>
          <p:cNvSpPr txBox="1"/>
          <p:nvPr/>
        </p:nvSpPr>
        <p:spPr>
          <a:xfrm>
            <a:off x="1981200" y="4127500"/>
            <a:ext cx="10198200" cy="26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900" u="none" cap="none" strike="noStrike">
                <a:solidFill>
                  <a:srgbClr val="1A1A1A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Delivery</a:t>
            </a:r>
            <a:endParaRPr/>
          </a:p>
        </p:txBody>
      </p:sp>
      <p:pic>
        <p:nvPicPr>
          <p:cNvPr id="585" name="Google Shape;585;g30145ebef60_1_37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480300" y="4978400"/>
            <a:ext cx="990600" cy="5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g30145ebef60_1_374"/>
          <p:cNvSpPr txBox="1"/>
          <p:nvPr/>
        </p:nvSpPr>
        <p:spPr>
          <a:xfrm>
            <a:off x="495300" y="584200"/>
            <a:ext cx="7620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미리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배달</a:t>
            </a:r>
            <a:endParaRPr/>
          </a:p>
        </p:txBody>
      </p:sp>
      <p:sp>
        <p:nvSpPr>
          <p:cNvPr id="587" name="Google Shape;587;g30145ebef60_1_374"/>
          <p:cNvSpPr txBox="1"/>
          <p:nvPr/>
        </p:nvSpPr>
        <p:spPr>
          <a:xfrm>
            <a:off x="2197100" y="6870700"/>
            <a:ext cx="98934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100" u="none" cap="none" strike="noStrike">
                <a:solidFill>
                  <a:srgbClr val="FF876A"/>
                </a:solidFill>
                <a:latin typeface="Arial"/>
                <a:ea typeface="Arial"/>
                <a:cs typeface="Arial"/>
                <a:sym typeface="Arial"/>
              </a:rPr>
              <a:t>Delicious &amp; Fast !!</a:t>
            </a:r>
            <a:r>
              <a:rPr b="0" i="0" lang="ko-KR" sz="31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Delivery</a:t>
            </a:r>
            <a:endParaRPr/>
          </a:p>
        </p:txBody>
      </p:sp>
      <p:sp>
        <p:nvSpPr>
          <p:cNvPr id="588" name="Google Shape;588;g30145ebef60_1_374"/>
          <p:cNvSpPr txBox="1"/>
          <p:nvPr/>
        </p:nvSpPr>
        <p:spPr>
          <a:xfrm>
            <a:off x="14909800" y="2743200"/>
            <a:ext cx="22098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레스토랑을</a:t>
            </a:r>
            <a:endParaRPr/>
          </a:p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집에서</a:t>
            </a:r>
            <a:r>
              <a:rPr b="0" i="0" lang="ko-KR" sz="22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/>
          </a:p>
        </p:txBody>
      </p:sp>
      <p:sp>
        <p:nvSpPr>
          <p:cNvPr id="589" name="Google Shape;589;g30145ebef60_1_374"/>
          <p:cNvSpPr txBox="1"/>
          <p:nvPr/>
        </p:nvSpPr>
        <p:spPr>
          <a:xfrm rot="-780027">
            <a:off x="11049014" y="3606794"/>
            <a:ext cx="2209739" cy="774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편하고</a:t>
            </a:r>
            <a:endParaRPr/>
          </a:p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맛있게</a:t>
            </a:r>
            <a:r>
              <a:rPr b="0" i="0" lang="ko-KR" sz="22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/>
          </a:p>
        </p:txBody>
      </p:sp>
      <p:sp>
        <p:nvSpPr>
          <p:cNvPr id="590" name="Google Shape;590;g30145ebef60_1_374"/>
          <p:cNvSpPr txBox="1"/>
          <p:nvPr/>
        </p:nvSpPr>
        <p:spPr>
          <a:xfrm>
            <a:off x="6807200" y="1028700"/>
            <a:ext cx="46863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MIRI  DELIVERY   -    BUSINESS PLAN</a:t>
            </a:r>
            <a:endParaRPr/>
          </a:p>
        </p:txBody>
      </p:sp>
      <p:sp>
        <p:nvSpPr>
          <p:cNvPr id="591" name="Google Shape;591;g30145ebef60_1_374"/>
          <p:cNvSpPr txBox="1"/>
          <p:nvPr/>
        </p:nvSpPr>
        <p:spPr>
          <a:xfrm>
            <a:off x="2095500" y="8496300"/>
            <a:ext cx="70611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패스트푸드 </a:t>
            </a:r>
            <a:r>
              <a:rPr lang="ko-KR" sz="54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메뉴 예측</a:t>
            </a:r>
            <a:endParaRPr/>
          </a:p>
        </p:txBody>
      </p:sp>
      <p:sp>
        <p:nvSpPr>
          <p:cNvPr id="592" name="Google Shape;592;g30145ebef60_1_374"/>
          <p:cNvSpPr txBox="1"/>
          <p:nvPr/>
        </p:nvSpPr>
        <p:spPr>
          <a:xfrm>
            <a:off x="11506200" y="8775700"/>
            <a:ext cx="4533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김경환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EFEE"/>
        </a:solid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g30e8d57559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800" y="546100"/>
            <a:ext cx="17170400" cy="91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g30e8d575591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85800" y="8775700"/>
            <a:ext cx="201930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g30e8d575591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43400" y="-304800"/>
            <a:ext cx="16891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g30e8d575591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49069" y="1854481"/>
            <a:ext cx="12389874" cy="657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EFEE"/>
        </a:solidFill>
      </p:bgPr>
    </p:bg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g30e8d575591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800" y="546100"/>
            <a:ext cx="17170400" cy="91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g30e8d575591_0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85800" y="8775700"/>
            <a:ext cx="201930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g30e8d575591_0_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43400" y="-304800"/>
            <a:ext cx="16891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g30e8d575591_0_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51825" y="538150"/>
            <a:ext cx="8801100" cy="921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g30e8d575591_0_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27938" y="222250"/>
            <a:ext cx="5210175" cy="982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EFEE"/>
        </a:solid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g30e8d575591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800" y="546100"/>
            <a:ext cx="17170400" cy="91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g30e8d575591_0_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85800" y="8775700"/>
            <a:ext cx="201930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g30e8d575591_0_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43400" y="-304800"/>
            <a:ext cx="16891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g30e8d575591_0_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5656" y="2518388"/>
            <a:ext cx="15736701" cy="525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EFEE"/>
        </a:solidFill>
      </p:bgPr>
    </p:bg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g30e8d575591_0_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800" y="546100"/>
            <a:ext cx="17170400" cy="91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g30e8d575591_0_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85800" y="8775700"/>
            <a:ext cx="201930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g30e8d575591_0_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43400" y="-304800"/>
            <a:ext cx="1689100" cy="16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g30e8d575591_0_34"/>
          <p:cNvSpPr txBox="1"/>
          <p:nvPr/>
        </p:nvSpPr>
        <p:spPr>
          <a:xfrm>
            <a:off x="3855900" y="2933100"/>
            <a:ext cx="10576200" cy="44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시 연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EFEE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85800" y="8775700"/>
            <a:ext cx="201930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43400" y="-304800"/>
            <a:ext cx="16891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8800" y="546100"/>
            <a:ext cx="17170400" cy="91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878300" y="8902700"/>
            <a:ext cx="1130300" cy="11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017000" y="241300"/>
            <a:ext cx="36576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07000" y="241300"/>
            <a:ext cx="48133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692400" y="241300"/>
            <a:ext cx="35052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82600" y="241300"/>
            <a:ext cx="30734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591800" y="1612900"/>
            <a:ext cx="6172200" cy="51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3957300" y="5905500"/>
            <a:ext cx="2413000" cy="32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267700" y="2755900"/>
            <a:ext cx="207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143000" y="4914900"/>
            <a:ext cx="3327400" cy="427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432300" y="4914900"/>
            <a:ext cx="3327400" cy="427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747000" y="4914900"/>
            <a:ext cx="3327400" cy="427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-780000">
            <a:off x="11696700" y="6159500"/>
            <a:ext cx="2108200" cy="16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651000" y="8077200"/>
            <a:ext cx="2286000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965700" y="8077200"/>
            <a:ext cx="2286000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8280400" y="8077200"/>
            <a:ext cx="2286000" cy="6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"/>
          <p:cNvSpPr txBox="1"/>
          <p:nvPr/>
        </p:nvSpPr>
        <p:spPr>
          <a:xfrm>
            <a:off x="17056100" y="9118600"/>
            <a:ext cx="7620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미리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배달</a:t>
            </a:r>
            <a:endParaRPr/>
          </a:p>
        </p:txBody>
      </p:sp>
      <p:sp>
        <p:nvSpPr>
          <p:cNvPr id="165" name="Google Shape;165;p3"/>
          <p:cNvSpPr txBox="1"/>
          <p:nvPr/>
        </p:nvSpPr>
        <p:spPr>
          <a:xfrm>
            <a:off x="736600" y="431800"/>
            <a:ext cx="2540000" cy="4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01    </a:t>
            </a:r>
            <a:r>
              <a:rPr b="0" i="0" lang="ko-KR" sz="25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개요</a:t>
            </a:r>
            <a:endParaRPr/>
          </a:p>
        </p:txBody>
      </p:sp>
      <p:sp>
        <p:nvSpPr>
          <p:cNvPr id="166" name="Google Shape;166;p3"/>
          <p:cNvSpPr txBox="1"/>
          <p:nvPr/>
        </p:nvSpPr>
        <p:spPr>
          <a:xfrm>
            <a:off x="3746500" y="431800"/>
            <a:ext cx="2222500" cy="4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02    </a:t>
            </a:r>
            <a:r>
              <a:rPr b="0" i="0" lang="ko-KR" sz="25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고객</a:t>
            </a: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/>
          </a:p>
        </p:txBody>
      </p:sp>
      <p:sp>
        <p:nvSpPr>
          <p:cNvPr id="167" name="Google Shape;167;p3"/>
          <p:cNvSpPr txBox="1"/>
          <p:nvPr/>
        </p:nvSpPr>
        <p:spPr>
          <a:xfrm>
            <a:off x="6413500" y="419100"/>
            <a:ext cx="34671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03    </a:t>
            </a:r>
            <a:r>
              <a:rPr b="0" i="0" lang="ko-KR" sz="25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어플리케이션</a:t>
            </a: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소개</a:t>
            </a:r>
            <a:endParaRPr/>
          </a:p>
        </p:txBody>
      </p:sp>
      <p:sp>
        <p:nvSpPr>
          <p:cNvPr id="168" name="Google Shape;168;p3"/>
          <p:cNvSpPr txBox="1"/>
          <p:nvPr/>
        </p:nvSpPr>
        <p:spPr>
          <a:xfrm>
            <a:off x="10287000" y="431800"/>
            <a:ext cx="2222500" cy="4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04    </a:t>
            </a:r>
            <a:r>
              <a:rPr b="0" i="0" lang="ko-KR" sz="25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향후</a:t>
            </a: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5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계획</a:t>
            </a:r>
            <a:endParaRPr/>
          </a:p>
        </p:txBody>
      </p:sp>
      <p:sp>
        <p:nvSpPr>
          <p:cNvPr id="169" name="Google Shape;169;p3"/>
          <p:cNvSpPr txBox="1"/>
          <p:nvPr/>
        </p:nvSpPr>
        <p:spPr>
          <a:xfrm>
            <a:off x="1231900" y="2616200"/>
            <a:ext cx="80010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오늘 같은 날씨에 </a:t>
            </a:r>
            <a:endParaRPr sz="240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사람들은 뭘 먹을까요!</a:t>
            </a:r>
            <a:endParaRPr sz="240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3"/>
          <p:cNvSpPr txBox="1"/>
          <p:nvPr/>
        </p:nvSpPr>
        <p:spPr>
          <a:xfrm rot="-780000">
            <a:off x="11645900" y="6578600"/>
            <a:ext cx="2209800" cy="7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나도</a:t>
            </a:r>
            <a:r>
              <a:rPr b="0" i="0" lang="ko-KR" sz="22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이제</a:t>
            </a:r>
            <a:endParaRPr/>
          </a:p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맛집</a:t>
            </a:r>
            <a:r>
              <a:rPr b="0" i="0" lang="ko-KR" sz="22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정복</a:t>
            </a:r>
            <a:r>
              <a:rPr b="0" i="0" lang="ko-KR" sz="22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/>
          </a:p>
        </p:txBody>
      </p:sp>
      <p:sp>
        <p:nvSpPr>
          <p:cNvPr id="171" name="Google Shape;171;p3"/>
          <p:cNvSpPr txBox="1"/>
          <p:nvPr/>
        </p:nvSpPr>
        <p:spPr>
          <a:xfrm>
            <a:off x="1231900" y="1574800"/>
            <a:ext cx="80772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FF876A"/>
                </a:solidFill>
                <a:latin typeface="Calibri"/>
                <a:ea typeface="Calibri"/>
                <a:cs typeface="Calibri"/>
                <a:sym typeface="Calibri"/>
              </a:rPr>
              <a:t>5조는 </a:t>
            </a:r>
            <a:r>
              <a:rPr lang="ko-KR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추천합니다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2" name="Google Shape;172;p3"/>
          <p:cNvSpPr txBox="1"/>
          <p:nvPr/>
        </p:nvSpPr>
        <p:spPr>
          <a:xfrm>
            <a:off x="1244600" y="5816600"/>
            <a:ext cx="3098800" cy="19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데이터 전처리</a:t>
            </a:r>
            <a:endParaRPr sz="200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한식 부분 모델</a:t>
            </a:r>
            <a:endParaRPr sz="200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3"/>
          <p:cNvSpPr txBox="1"/>
          <p:nvPr/>
        </p:nvSpPr>
        <p:spPr>
          <a:xfrm>
            <a:off x="4546600" y="5816600"/>
            <a:ext cx="3098800" cy="19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DB연결</a:t>
            </a:r>
            <a:endParaRPr sz="200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글로벌 푸드 모델</a:t>
            </a:r>
            <a:endParaRPr sz="200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3"/>
          <p:cNvSpPr txBox="1"/>
          <p:nvPr/>
        </p:nvSpPr>
        <p:spPr>
          <a:xfrm>
            <a:off x="7848600" y="5816600"/>
            <a:ext cx="3098800" cy="19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웹 연동</a:t>
            </a:r>
            <a:endParaRPr sz="200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패스트푸드 모델</a:t>
            </a:r>
            <a:endParaRPr sz="2000">
              <a:solidFill>
                <a:srgbClr val="1A1A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3"/>
          <p:cNvSpPr txBox="1"/>
          <p:nvPr/>
        </p:nvSpPr>
        <p:spPr>
          <a:xfrm>
            <a:off x="1841500" y="8178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김아란</a:t>
            </a:r>
            <a:endParaRPr/>
          </a:p>
        </p:txBody>
      </p:sp>
      <p:sp>
        <p:nvSpPr>
          <p:cNvPr id="176" name="Google Shape;176;p3"/>
          <p:cNvSpPr txBox="1"/>
          <p:nvPr/>
        </p:nvSpPr>
        <p:spPr>
          <a:xfrm>
            <a:off x="5143500" y="8178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김태헌</a:t>
            </a:r>
            <a:endParaRPr/>
          </a:p>
        </p:txBody>
      </p:sp>
      <p:sp>
        <p:nvSpPr>
          <p:cNvPr id="177" name="Google Shape;177;p3"/>
          <p:cNvSpPr txBox="1"/>
          <p:nvPr/>
        </p:nvSpPr>
        <p:spPr>
          <a:xfrm>
            <a:off x="8458200" y="8178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김경환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EFEE"/>
        </a:solidFill>
      </p:bgPr>
    </p:bg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800" y="546100"/>
            <a:ext cx="17170400" cy="84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85800" y="9118600"/>
            <a:ext cx="16891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284700" y="9118600"/>
            <a:ext cx="16891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85200" y="1574800"/>
            <a:ext cx="1130300" cy="11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5100" y="8115300"/>
            <a:ext cx="15621000" cy="16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858500" y="5295900"/>
            <a:ext cx="2108200" cy="16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-780000">
            <a:off x="5638800" y="4978400"/>
            <a:ext cx="2108200" cy="16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509500" y="7327900"/>
            <a:ext cx="1168400" cy="97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804900" y="7327900"/>
            <a:ext cx="1168400" cy="97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087600" y="7327900"/>
            <a:ext cx="1168400" cy="97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944600" y="7531100"/>
            <a:ext cx="914400" cy="8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776200" y="7480300"/>
            <a:ext cx="7239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5455900" y="7505700"/>
            <a:ext cx="4445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1620500" y="1066800"/>
            <a:ext cx="335280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314700" y="1066800"/>
            <a:ext cx="3352800" cy="1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9"/>
          <p:cNvSpPr txBox="1"/>
          <p:nvPr/>
        </p:nvSpPr>
        <p:spPr>
          <a:xfrm>
            <a:off x="4762500" y="2476500"/>
            <a:ext cx="9258300" cy="19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1000" u="none" cap="none" strike="noStrike">
                <a:solidFill>
                  <a:srgbClr val="1A1A1A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Thank you</a:t>
            </a:r>
            <a:endParaRPr/>
          </a:p>
        </p:txBody>
      </p:sp>
      <p:pic>
        <p:nvPicPr>
          <p:cNvPr id="646" name="Google Shape;646;p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2484100" y="9207500"/>
            <a:ext cx="373380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632700" y="5143500"/>
            <a:ext cx="3022600" cy="30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-685800" y="-838200"/>
            <a:ext cx="16891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7284700" y="-838200"/>
            <a:ext cx="16891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 rot="540000">
            <a:off x="11036300" y="3060700"/>
            <a:ext cx="7747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9"/>
          <p:cNvSpPr txBox="1"/>
          <p:nvPr/>
        </p:nvSpPr>
        <p:spPr>
          <a:xfrm>
            <a:off x="8750300" y="1790700"/>
            <a:ext cx="7620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미리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배달</a:t>
            </a:r>
            <a:endParaRPr/>
          </a:p>
        </p:txBody>
      </p:sp>
      <p:sp>
        <p:nvSpPr>
          <p:cNvPr id="652" name="Google Shape;652;p9"/>
          <p:cNvSpPr txBox="1"/>
          <p:nvPr/>
        </p:nvSpPr>
        <p:spPr>
          <a:xfrm>
            <a:off x="2197100" y="8509000"/>
            <a:ext cx="7061200" cy="9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400" u="none" cap="none" strike="noStrike">
                <a:solidFill>
                  <a:srgbClr val="CE6E53"/>
                </a:solidFill>
                <a:latin typeface="Calibri"/>
                <a:ea typeface="Calibri"/>
                <a:cs typeface="Calibri"/>
                <a:sym typeface="Calibri"/>
              </a:rPr>
              <a:t>감사합니다</a:t>
            </a:r>
            <a:r>
              <a:rPr b="0" i="0" lang="ko-KR" sz="5400" u="none" cap="none" strike="noStrike">
                <a:solidFill>
                  <a:srgbClr val="CE6E5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653" name="Google Shape;653;p9"/>
          <p:cNvSpPr txBox="1"/>
          <p:nvPr/>
        </p:nvSpPr>
        <p:spPr>
          <a:xfrm>
            <a:off x="2197100" y="8509000"/>
            <a:ext cx="4597400" cy="9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4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감사합니다</a:t>
            </a:r>
            <a:r>
              <a:rPr b="0" i="0" lang="ko-KR" sz="5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654" name="Google Shape;654;p9"/>
          <p:cNvSpPr txBox="1"/>
          <p:nvPr/>
        </p:nvSpPr>
        <p:spPr>
          <a:xfrm>
            <a:off x="11620500" y="8775700"/>
            <a:ext cx="4533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5조 김아란, 김경환, 김태헌</a:t>
            </a:r>
            <a:endParaRPr/>
          </a:p>
        </p:txBody>
      </p:sp>
      <p:sp>
        <p:nvSpPr>
          <p:cNvPr id="655" name="Google Shape;655;p9"/>
          <p:cNvSpPr txBox="1"/>
          <p:nvPr/>
        </p:nvSpPr>
        <p:spPr>
          <a:xfrm>
            <a:off x="10820400" y="5727700"/>
            <a:ext cx="2209800" cy="7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레스토랑을</a:t>
            </a:r>
            <a:endParaRPr/>
          </a:p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집에서</a:t>
            </a:r>
            <a:r>
              <a:rPr b="0" i="0" lang="ko-KR" sz="22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/>
          </a:p>
        </p:txBody>
      </p:sp>
      <p:sp>
        <p:nvSpPr>
          <p:cNvPr id="656" name="Google Shape;656;p9"/>
          <p:cNvSpPr txBox="1"/>
          <p:nvPr/>
        </p:nvSpPr>
        <p:spPr>
          <a:xfrm rot="-780000">
            <a:off x="5575300" y="5384800"/>
            <a:ext cx="2209800" cy="7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편하고</a:t>
            </a:r>
            <a:endParaRPr/>
          </a:p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맛있게</a:t>
            </a:r>
            <a:r>
              <a:rPr b="0" i="0" lang="ko-KR" sz="22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/>
          </a:p>
        </p:txBody>
      </p:sp>
      <p:sp>
        <p:nvSpPr>
          <p:cNvPr id="657" name="Google Shape;657;p9"/>
          <p:cNvSpPr txBox="1"/>
          <p:nvPr/>
        </p:nvSpPr>
        <p:spPr>
          <a:xfrm>
            <a:off x="6807200" y="1028700"/>
            <a:ext cx="4686300" cy="2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MIRI  DELIVERY   -    BUSINESS PLAN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EFEE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g30145ebef60_1_3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800" y="546100"/>
            <a:ext cx="17170400" cy="848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30145ebef60_1_3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85800" y="9118600"/>
            <a:ext cx="16891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30145ebef60_1_3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284700" y="9118600"/>
            <a:ext cx="16891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30145ebef60_1_3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7500" y="368300"/>
            <a:ext cx="1130300" cy="11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30145ebef60_1_3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8800" y="3860800"/>
            <a:ext cx="21463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30145ebef60_1_3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486900" y="6997700"/>
            <a:ext cx="21463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30145ebef60_1_3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33500" y="8115300"/>
            <a:ext cx="15620999" cy="16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30145ebef60_1_34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404600" y="3911600"/>
            <a:ext cx="5194300" cy="43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30145ebef60_1_34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4947900" y="2311400"/>
            <a:ext cx="2108200" cy="16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30145ebef60_1_34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-780000">
            <a:off x="11112500" y="3200400"/>
            <a:ext cx="2108200" cy="16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30145ebef60_1_34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264400" y="1803400"/>
            <a:ext cx="1168400" cy="97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30145ebef60_1_34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559800" y="1803400"/>
            <a:ext cx="1168400" cy="97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30145ebef60_1_34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842500" y="1803400"/>
            <a:ext cx="1168400" cy="97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30145ebef60_1_34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699500" y="2019300"/>
            <a:ext cx="914400" cy="8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30145ebef60_1_34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543800" y="1968500"/>
            <a:ext cx="7239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30145ebef60_1_34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0210800" y="1981200"/>
            <a:ext cx="4445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30145ebef60_1_34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1620500" y="1066800"/>
            <a:ext cx="335280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30145ebef60_1_34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314700" y="1066800"/>
            <a:ext cx="335280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30145ebef60_1_34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2382500" y="9207500"/>
            <a:ext cx="3733800" cy="1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30145ebef60_1_343"/>
          <p:cNvSpPr txBox="1"/>
          <p:nvPr/>
        </p:nvSpPr>
        <p:spPr>
          <a:xfrm>
            <a:off x="1981200" y="4127500"/>
            <a:ext cx="10198200" cy="26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900" u="none" cap="none" strike="noStrike">
                <a:solidFill>
                  <a:srgbClr val="1A1A1A"/>
                </a:solidFill>
                <a:latin typeface="Mochiy Pop One"/>
                <a:ea typeface="Mochiy Pop One"/>
                <a:cs typeface="Mochiy Pop One"/>
                <a:sym typeface="Mochiy Pop One"/>
              </a:rPr>
              <a:t>Delivery</a:t>
            </a:r>
            <a:endParaRPr/>
          </a:p>
        </p:txBody>
      </p:sp>
      <p:pic>
        <p:nvPicPr>
          <p:cNvPr id="202" name="Google Shape;202;g30145ebef60_1_34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480300" y="4978400"/>
            <a:ext cx="990600" cy="5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30145ebef60_1_343"/>
          <p:cNvSpPr txBox="1"/>
          <p:nvPr/>
        </p:nvSpPr>
        <p:spPr>
          <a:xfrm>
            <a:off x="495300" y="584200"/>
            <a:ext cx="7620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미리</a:t>
            </a:r>
            <a:endParaRPr/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배달</a:t>
            </a:r>
            <a:endParaRPr/>
          </a:p>
        </p:txBody>
      </p:sp>
      <p:sp>
        <p:nvSpPr>
          <p:cNvPr id="204" name="Google Shape;204;g30145ebef60_1_343"/>
          <p:cNvSpPr txBox="1"/>
          <p:nvPr/>
        </p:nvSpPr>
        <p:spPr>
          <a:xfrm>
            <a:off x="2197100" y="6870700"/>
            <a:ext cx="98934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100" u="none" cap="none" strike="noStrike">
                <a:solidFill>
                  <a:srgbClr val="FF876A"/>
                </a:solidFill>
                <a:latin typeface="Arial"/>
                <a:ea typeface="Arial"/>
                <a:cs typeface="Arial"/>
                <a:sym typeface="Arial"/>
              </a:rPr>
              <a:t>Delicious &amp; Fast !!</a:t>
            </a:r>
            <a:r>
              <a:rPr b="0" i="0" lang="ko-KR" sz="31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 Delivery</a:t>
            </a:r>
            <a:endParaRPr/>
          </a:p>
        </p:txBody>
      </p:sp>
      <p:sp>
        <p:nvSpPr>
          <p:cNvPr id="205" name="Google Shape;205;g30145ebef60_1_343"/>
          <p:cNvSpPr txBox="1"/>
          <p:nvPr/>
        </p:nvSpPr>
        <p:spPr>
          <a:xfrm>
            <a:off x="14909800" y="2743200"/>
            <a:ext cx="22098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레스토랑을</a:t>
            </a:r>
            <a:endParaRPr/>
          </a:p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집에서</a:t>
            </a:r>
            <a:r>
              <a:rPr b="0" i="0" lang="ko-KR" sz="22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/>
          </a:p>
        </p:txBody>
      </p:sp>
      <p:sp>
        <p:nvSpPr>
          <p:cNvPr id="206" name="Google Shape;206;g30145ebef60_1_343"/>
          <p:cNvSpPr txBox="1"/>
          <p:nvPr/>
        </p:nvSpPr>
        <p:spPr>
          <a:xfrm rot="-780027">
            <a:off x="11049014" y="3606794"/>
            <a:ext cx="2209739" cy="774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편하고</a:t>
            </a:r>
            <a:endParaRPr/>
          </a:p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2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맛있게</a:t>
            </a:r>
            <a:r>
              <a:rPr b="0" i="0" lang="ko-KR" sz="22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/>
          </a:p>
        </p:txBody>
      </p:sp>
      <p:sp>
        <p:nvSpPr>
          <p:cNvPr id="207" name="Google Shape;207;g30145ebef60_1_343"/>
          <p:cNvSpPr txBox="1"/>
          <p:nvPr/>
        </p:nvSpPr>
        <p:spPr>
          <a:xfrm>
            <a:off x="6807200" y="1028700"/>
            <a:ext cx="46863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MIRI  DELIVERY   -    BUSINESS PLAN</a:t>
            </a:r>
            <a:endParaRPr/>
          </a:p>
        </p:txBody>
      </p:sp>
      <p:sp>
        <p:nvSpPr>
          <p:cNvPr id="208" name="Google Shape;208;g30145ebef60_1_343"/>
          <p:cNvSpPr txBox="1"/>
          <p:nvPr/>
        </p:nvSpPr>
        <p:spPr>
          <a:xfrm>
            <a:off x="2095500" y="8496300"/>
            <a:ext cx="70611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한식메뉴 예측</a:t>
            </a:r>
            <a:endParaRPr/>
          </a:p>
        </p:txBody>
      </p:sp>
      <p:sp>
        <p:nvSpPr>
          <p:cNvPr id="209" name="Google Shape;209;g30145ebef60_1_343"/>
          <p:cNvSpPr txBox="1"/>
          <p:nvPr/>
        </p:nvSpPr>
        <p:spPr>
          <a:xfrm>
            <a:off x="11506200" y="8775700"/>
            <a:ext cx="4533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김아란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EFEE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900" y="552450"/>
            <a:ext cx="17170400" cy="91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85800" y="8775700"/>
            <a:ext cx="201930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43400" y="-304800"/>
            <a:ext cx="16891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17000" y="241300"/>
            <a:ext cx="36576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07000" y="241300"/>
            <a:ext cx="48133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92400" y="241300"/>
            <a:ext cx="35052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2600" y="241300"/>
            <a:ext cx="30734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"/>
          <p:cNvSpPr txBox="1"/>
          <p:nvPr/>
        </p:nvSpPr>
        <p:spPr>
          <a:xfrm>
            <a:off x="736600" y="431800"/>
            <a:ext cx="2540000" cy="4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01    </a:t>
            </a:r>
            <a:r>
              <a:rPr b="0" i="0" lang="ko-KR" sz="25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개요</a:t>
            </a:r>
            <a:endParaRPr/>
          </a:p>
        </p:txBody>
      </p:sp>
      <p:sp>
        <p:nvSpPr>
          <p:cNvPr id="222" name="Google Shape;222;p4"/>
          <p:cNvSpPr txBox="1"/>
          <p:nvPr/>
        </p:nvSpPr>
        <p:spPr>
          <a:xfrm>
            <a:off x="3746500" y="431800"/>
            <a:ext cx="2222500" cy="4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02    </a:t>
            </a:r>
            <a:r>
              <a:rPr lang="ko-KR" sz="25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endParaRPr/>
          </a:p>
        </p:txBody>
      </p:sp>
      <p:sp>
        <p:nvSpPr>
          <p:cNvPr id="223" name="Google Shape;223;p4"/>
          <p:cNvSpPr txBox="1"/>
          <p:nvPr/>
        </p:nvSpPr>
        <p:spPr>
          <a:xfrm>
            <a:off x="6413500" y="419100"/>
            <a:ext cx="34671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03    </a:t>
            </a:r>
            <a:r>
              <a:rPr lang="ko-KR" sz="25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DB 연결</a:t>
            </a:r>
            <a:endParaRPr/>
          </a:p>
        </p:txBody>
      </p:sp>
      <p:sp>
        <p:nvSpPr>
          <p:cNvPr id="224" name="Google Shape;224;p4"/>
          <p:cNvSpPr txBox="1"/>
          <p:nvPr/>
        </p:nvSpPr>
        <p:spPr>
          <a:xfrm>
            <a:off x="10287000" y="431800"/>
            <a:ext cx="2222500" cy="4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04    </a:t>
            </a:r>
            <a:r>
              <a:rPr lang="ko-KR" sz="25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웹연동</a:t>
            </a:r>
            <a:endParaRPr/>
          </a:p>
        </p:txBody>
      </p:sp>
      <p:pic>
        <p:nvPicPr>
          <p:cNvPr id="225" name="Google Shape;225;p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10313" y="3428988"/>
            <a:ext cx="2409825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38675" y="1987175"/>
            <a:ext cx="25527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286988" y="2961850"/>
            <a:ext cx="32099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209100" y="5096613"/>
            <a:ext cx="316230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569325" y="4734663"/>
            <a:ext cx="3276600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485900" y="5249850"/>
            <a:ext cx="4288050" cy="226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9880588" y="7042638"/>
            <a:ext cx="340042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EFEE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g30145ebef60_1_2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800" y="546100"/>
            <a:ext cx="17170400" cy="91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30145ebef60_1_2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85800" y="8775700"/>
            <a:ext cx="201930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30145ebef60_1_2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43400" y="-304800"/>
            <a:ext cx="16891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30145ebef60_1_2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17000" y="241300"/>
            <a:ext cx="36576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30145ebef60_1_25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07000" y="241300"/>
            <a:ext cx="48133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30145ebef60_1_25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92400" y="241300"/>
            <a:ext cx="35052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30145ebef60_1_25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2600" y="241300"/>
            <a:ext cx="30734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30145ebef60_1_259"/>
          <p:cNvSpPr txBox="1"/>
          <p:nvPr/>
        </p:nvSpPr>
        <p:spPr>
          <a:xfrm>
            <a:off x="736600" y="431800"/>
            <a:ext cx="2540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01    </a:t>
            </a:r>
            <a:r>
              <a:rPr b="0" i="0" lang="ko-KR" sz="25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개요</a:t>
            </a:r>
            <a:endParaRPr/>
          </a:p>
        </p:txBody>
      </p:sp>
      <p:sp>
        <p:nvSpPr>
          <p:cNvPr id="244" name="Google Shape;244;g30145ebef60_1_259"/>
          <p:cNvSpPr txBox="1"/>
          <p:nvPr/>
        </p:nvSpPr>
        <p:spPr>
          <a:xfrm>
            <a:off x="3746500" y="431800"/>
            <a:ext cx="22224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02    </a:t>
            </a:r>
            <a:r>
              <a:rPr lang="ko-KR" sz="25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endParaRPr/>
          </a:p>
        </p:txBody>
      </p:sp>
      <p:sp>
        <p:nvSpPr>
          <p:cNvPr id="245" name="Google Shape;245;g30145ebef60_1_259"/>
          <p:cNvSpPr txBox="1"/>
          <p:nvPr/>
        </p:nvSpPr>
        <p:spPr>
          <a:xfrm>
            <a:off x="6413500" y="419100"/>
            <a:ext cx="34671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03    </a:t>
            </a:r>
            <a:r>
              <a:rPr lang="ko-KR" sz="25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DB 연결</a:t>
            </a:r>
            <a:endParaRPr/>
          </a:p>
        </p:txBody>
      </p:sp>
      <p:sp>
        <p:nvSpPr>
          <p:cNvPr id="246" name="Google Shape;246;g30145ebef60_1_259"/>
          <p:cNvSpPr txBox="1"/>
          <p:nvPr/>
        </p:nvSpPr>
        <p:spPr>
          <a:xfrm>
            <a:off x="10287000" y="431800"/>
            <a:ext cx="22224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04    </a:t>
            </a:r>
            <a:r>
              <a:rPr lang="ko-KR" sz="25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웹연동</a:t>
            </a:r>
            <a:endParaRPr/>
          </a:p>
        </p:txBody>
      </p:sp>
      <p:sp>
        <p:nvSpPr>
          <p:cNvPr id="247" name="Google Shape;247;g30145ebef60_1_259"/>
          <p:cNvSpPr txBox="1"/>
          <p:nvPr/>
        </p:nvSpPr>
        <p:spPr>
          <a:xfrm>
            <a:off x="3429000" y="2442850"/>
            <a:ext cx="9070500" cy="16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30145ebef60_1_259"/>
          <p:cNvSpPr txBox="1"/>
          <p:nvPr/>
        </p:nvSpPr>
        <p:spPr>
          <a:xfrm>
            <a:off x="1333500" y="1571825"/>
            <a:ext cx="28101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출처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hlinkClick r:id="rId10"/>
              </a:rPr>
              <a:t>KT 통신 빅데이터 플랫폼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9" name="Google Shape;249;g30145ebef60_1_25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316925" y="2619825"/>
            <a:ext cx="12889748" cy="61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30145ebef60_1_25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854800" y="8440713"/>
            <a:ext cx="2438400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EFEE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g30145ebef60_1_2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800" y="546100"/>
            <a:ext cx="17170400" cy="91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30145ebef60_1_2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85800" y="8775700"/>
            <a:ext cx="201930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30145ebef60_1_2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43400" y="-304800"/>
            <a:ext cx="16891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30145ebef60_1_2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17000" y="241300"/>
            <a:ext cx="36576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30145ebef60_1_28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07000" y="241300"/>
            <a:ext cx="48133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30145ebef60_1_28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92400" y="241300"/>
            <a:ext cx="35052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30145ebef60_1_28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2600" y="241300"/>
            <a:ext cx="30734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30145ebef60_1_287"/>
          <p:cNvSpPr txBox="1"/>
          <p:nvPr/>
        </p:nvSpPr>
        <p:spPr>
          <a:xfrm>
            <a:off x="736600" y="431800"/>
            <a:ext cx="2540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01    </a:t>
            </a:r>
            <a:r>
              <a:rPr b="0" i="0" lang="ko-KR" sz="25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개요</a:t>
            </a:r>
            <a:endParaRPr/>
          </a:p>
        </p:txBody>
      </p:sp>
      <p:sp>
        <p:nvSpPr>
          <p:cNvPr id="263" name="Google Shape;263;g30145ebef60_1_287"/>
          <p:cNvSpPr txBox="1"/>
          <p:nvPr/>
        </p:nvSpPr>
        <p:spPr>
          <a:xfrm>
            <a:off x="3746500" y="431800"/>
            <a:ext cx="22224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02    </a:t>
            </a:r>
            <a:r>
              <a:rPr lang="ko-KR" sz="25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endParaRPr/>
          </a:p>
        </p:txBody>
      </p:sp>
      <p:sp>
        <p:nvSpPr>
          <p:cNvPr id="264" name="Google Shape;264;g30145ebef60_1_287"/>
          <p:cNvSpPr txBox="1"/>
          <p:nvPr/>
        </p:nvSpPr>
        <p:spPr>
          <a:xfrm>
            <a:off x="6413500" y="419100"/>
            <a:ext cx="34671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03    </a:t>
            </a:r>
            <a:r>
              <a:rPr lang="ko-KR" sz="25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DB 연결</a:t>
            </a:r>
            <a:endParaRPr/>
          </a:p>
        </p:txBody>
      </p:sp>
      <p:sp>
        <p:nvSpPr>
          <p:cNvPr id="265" name="Google Shape;265;g30145ebef60_1_287"/>
          <p:cNvSpPr txBox="1"/>
          <p:nvPr/>
        </p:nvSpPr>
        <p:spPr>
          <a:xfrm>
            <a:off x="10287000" y="431800"/>
            <a:ext cx="22224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04    </a:t>
            </a:r>
            <a:r>
              <a:rPr lang="ko-KR" sz="25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웹연동</a:t>
            </a:r>
            <a:endParaRPr/>
          </a:p>
        </p:txBody>
      </p:sp>
      <p:pic>
        <p:nvPicPr>
          <p:cNvPr id="266" name="Google Shape;266;g30145ebef60_1_28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00175" y="3901613"/>
            <a:ext cx="15287625" cy="23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EFEE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g30145ebef60_2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800" y="546100"/>
            <a:ext cx="17170400" cy="91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30145ebef60_2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85800" y="8775700"/>
            <a:ext cx="201930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30145ebef60_2_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43400" y="-304800"/>
            <a:ext cx="16891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30145ebef60_2_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17000" y="241300"/>
            <a:ext cx="36576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30145ebef60_2_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07000" y="241300"/>
            <a:ext cx="48133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30145ebef60_2_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92400" y="241300"/>
            <a:ext cx="35052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30145ebef60_2_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2600" y="241300"/>
            <a:ext cx="30734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30145ebef60_2_7"/>
          <p:cNvSpPr txBox="1"/>
          <p:nvPr/>
        </p:nvSpPr>
        <p:spPr>
          <a:xfrm>
            <a:off x="736600" y="431800"/>
            <a:ext cx="2540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01    </a:t>
            </a:r>
            <a:r>
              <a:rPr b="0" i="0" lang="ko-KR" sz="25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개요</a:t>
            </a:r>
            <a:endParaRPr/>
          </a:p>
        </p:txBody>
      </p:sp>
      <p:sp>
        <p:nvSpPr>
          <p:cNvPr id="279" name="Google Shape;279;g30145ebef60_2_7"/>
          <p:cNvSpPr txBox="1"/>
          <p:nvPr/>
        </p:nvSpPr>
        <p:spPr>
          <a:xfrm>
            <a:off x="3746500" y="431800"/>
            <a:ext cx="22224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02    </a:t>
            </a:r>
            <a:r>
              <a:rPr lang="ko-KR" sz="25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endParaRPr/>
          </a:p>
        </p:txBody>
      </p:sp>
      <p:sp>
        <p:nvSpPr>
          <p:cNvPr id="280" name="Google Shape;280;g30145ebef60_2_7"/>
          <p:cNvSpPr txBox="1"/>
          <p:nvPr/>
        </p:nvSpPr>
        <p:spPr>
          <a:xfrm>
            <a:off x="6413500" y="419100"/>
            <a:ext cx="34671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03    </a:t>
            </a:r>
            <a:r>
              <a:rPr lang="ko-KR" sz="25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DB 연결</a:t>
            </a:r>
            <a:endParaRPr/>
          </a:p>
        </p:txBody>
      </p:sp>
      <p:sp>
        <p:nvSpPr>
          <p:cNvPr id="281" name="Google Shape;281;g30145ebef60_2_7"/>
          <p:cNvSpPr txBox="1"/>
          <p:nvPr/>
        </p:nvSpPr>
        <p:spPr>
          <a:xfrm>
            <a:off x="10287000" y="431800"/>
            <a:ext cx="22224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04    </a:t>
            </a:r>
            <a:r>
              <a:rPr lang="ko-KR" sz="25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웹연동</a:t>
            </a:r>
            <a:endParaRPr/>
          </a:p>
        </p:txBody>
      </p:sp>
      <p:sp>
        <p:nvSpPr>
          <p:cNvPr id="282" name="Google Shape;282;g30145ebef60_2_7"/>
          <p:cNvSpPr txBox="1"/>
          <p:nvPr/>
        </p:nvSpPr>
        <p:spPr>
          <a:xfrm>
            <a:off x="1897225" y="2395025"/>
            <a:ext cx="13846200" cy="7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88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Calibri"/>
              <a:buChar char="●"/>
            </a:pPr>
            <a:r>
              <a:rPr lang="ko-KR" sz="4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한식/전통 음식</a:t>
            </a:r>
            <a:endParaRPr sz="4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69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alibri"/>
              <a:buChar char="○"/>
            </a:pPr>
            <a:r>
              <a:rPr lang="ko-KR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한식, 분식, 족발/보쌈, 찜/탕, 도시락</a:t>
            </a:r>
            <a:endParaRPr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88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Calibri"/>
              <a:buChar char="●"/>
            </a:pPr>
            <a:r>
              <a:rPr lang="ko-KR" sz="4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글로벌 퓨전</a:t>
            </a:r>
            <a:endParaRPr sz="4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69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alibri"/>
              <a:buChar char="○"/>
            </a:pPr>
            <a:r>
              <a:rPr lang="ko-KR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돈까스/일식, 아시안/양식, 중식, 회</a:t>
            </a:r>
            <a:endParaRPr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88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Calibri"/>
              <a:buChar char="●"/>
            </a:pPr>
            <a:r>
              <a:rPr lang="ko-KR" sz="4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간편식/패스트푸드</a:t>
            </a:r>
            <a:endParaRPr sz="4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69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alibri"/>
              <a:buChar char="○"/>
            </a:pPr>
            <a:r>
              <a:rPr lang="ko-KR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치킨, 패스트푸드, 카페/디저트, 야식, 피자</a:t>
            </a:r>
            <a:endParaRPr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EFEE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g30145ebef60_1_2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800" y="546100"/>
            <a:ext cx="17170400" cy="91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30145ebef60_1_2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85800" y="8775700"/>
            <a:ext cx="201930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30145ebef60_1_2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43400" y="-304800"/>
            <a:ext cx="16891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30145ebef60_1_2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17000" y="241300"/>
            <a:ext cx="36576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30145ebef60_1_2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07000" y="241300"/>
            <a:ext cx="48133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30145ebef60_1_27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92400" y="241300"/>
            <a:ext cx="3505200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30145ebef60_1_27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2600" y="241300"/>
            <a:ext cx="30734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30145ebef60_1_273"/>
          <p:cNvSpPr txBox="1"/>
          <p:nvPr/>
        </p:nvSpPr>
        <p:spPr>
          <a:xfrm>
            <a:off x="736600" y="431800"/>
            <a:ext cx="2540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01    </a:t>
            </a:r>
            <a:r>
              <a:rPr b="0" i="0" lang="ko-KR" sz="2500" u="none" cap="none" strike="noStrike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개요</a:t>
            </a:r>
            <a:endParaRPr/>
          </a:p>
        </p:txBody>
      </p:sp>
      <p:sp>
        <p:nvSpPr>
          <p:cNvPr id="295" name="Google Shape;295;g30145ebef60_1_273"/>
          <p:cNvSpPr txBox="1"/>
          <p:nvPr/>
        </p:nvSpPr>
        <p:spPr>
          <a:xfrm>
            <a:off x="3746500" y="431800"/>
            <a:ext cx="22224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02    </a:t>
            </a:r>
            <a:r>
              <a:rPr lang="ko-KR" sz="25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endParaRPr/>
          </a:p>
        </p:txBody>
      </p:sp>
      <p:sp>
        <p:nvSpPr>
          <p:cNvPr id="296" name="Google Shape;296;g30145ebef60_1_273"/>
          <p:cNvSpPr txBox="1"/>
          <p:nvPr/>
        </p:nvSpPr>
        <p:spPr>
          <a:xfrm>
            <a:off x="6413500" y="419100"/>
            <a:ext cx="34671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03    </a:t>
            </a:r>
            <a:r>
              <a:rPr lang="ko-KR" sz="25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DB 연결</a:t>
            </a:r>
            <a:endParaRPr/>
          </a:p>
        </p:txBody>
      </p:sp>
      <p:sp>
        <p:nvSpPr>
          <p:cNvPr id="297" name="Google Shape;297;g30145ebef60_1_273"/>
          <p:cNvSpPr txBox="1"/>
          <p:nvPr/>
        </p:nvSpPr>
        <p:spPr>
          <a:xfrm>
            <a:off x="10287000" y="431800"/>
            <a:ext cx="22224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04    </a:t>
            </a:r>
            <a:r>
              <a:rPr lang="ko-KR" sz="25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웹연동</a:t>
            </a:r>
            <a:endParaRPr/>
          </a:p>
        </p:txBody>
      </p:sp>
      <p:pic>
        <p:nvPicPr>
          <p:cNvPr id="298" name="Google Shape;298;g30145ebef60_1_27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62225" y="2668099"/>
            <a:ext cx="16363550" cy="537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